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3"/>
  </p:handoutMasterIdLst>
  <p:sldIdLst>
    <p:sldId id="257" r:id="rId2"/>
    <p:sldId id="258" r:id="rId3"/>
    <p:sldId id="262" r:id="rId4"/>
    <p:sldId id="263" r:id="rId5"/>
    <p:sldId id="2147473115" r:id="rId6"/>
    <p:sldId id="2147473097" r:id="rId7"/>
    <p:sldId id="2147473116" r:id="rId8"/>
    <p:sldId id="2147473117" r:id="rId9"/>
    <p:sldId id="2147473118" r:id="rId10"/>
    <p:sldId id="2147473119" r:id="rId11"/>
    <p:sldId id="2147473120" r:id="rId12"/>
  </p:sldIdLst>
  <p:sldSz cx="12192000" cy="6858000"/>
  <p:notesSz cx="9942513" cy="68103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773"/>
    <a:srgbClr val="242E3D"/>
    <a:srgbClr val="0DC9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03" autoAdjust="0"/>
    <p:restoredTop sz="94660"/>
  </p:normalViewPr>
  <p:slideViewPr>
    <p:cSldViewPr snapToGrid="0">
      <p:cViewPr varScale="1">
        <p:scale>
          <a:sx n="64" d="100"/>
          <a:sy n="64" d="100"/>
        </p:scale>
        <p:origin x="57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4308422" cy="34170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5631790" y="1"/>
            <a:ext cx="4308422" cy="341701"/>
          </a:xfrm>
          <a:prstGeom prst="rect">
            <a:avLst/>
          </a:prstGeom>
        </p:spPr>
        <p:txBody>
          <a:bodyPr vert="horz" lIns="91440" tIns="45720" rIns="91440" bIns="45720" rtlCol="0"/>
          <a:lstStyle>
            <a:lvl1pPr algn="r">
              <a:defRPr sz="1200"/>
            </a:lvl1pPr>
          </a:lstStyle>
          <a:p>
            <a:fld id="{FFE92166-F4F2-497E-895A-662A62BCA96E}" type="datetimeFigureOut">
              <a:rPr lang="ru-RU" smtClean="0"/>
              <a:t>29.05.2025</a:t>
            </a:fld>
            <a:endParaRPr lang="ru-RU"/>
          </a:p>
        </p:txBody>
      </p:sp>
      <p:sp>
        <p:nvSpPr>
          <p:cNvPr id="4" name="Нижний колонтитул 3"/>
          <p:cNvSpPr>
            <a:spLocks noGrp="1"/>
          </p:cNvSpPr>
          <p:nvPr>
            <p:ph type="ftr" sz="quarter" idx="2"/>
          </p:nvPr>
        </p:nvSpPr>
        <p:spPr>
          <a:xfrm>
            <a:off x="0" y="6468675"/>
            <a:ext cx="4308422" cy="3417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5631790" y="6468675"/>
            <a:ext cx="4308422" cy="341700"/>
          </a:xfrm>
          <a:prstGeom prst="rect">
            <a:avLst/>
          </a:prstGeom>
        </p:spPr>
        <p:txBody>
          <a:bodyPr vert="horz" lIns="91440" tIns="45720" rIns="91440" bIns="45720" rtlCol="0" anchor="b"/>
          <a:lstStyle>
            <a:lvl1pPr algn="r">
              <a:defRPr sz="1200"/>
            </a:lvl1pPr>
          </a:lstStyle>
          <a:p>
            <a:fld id="{EA80C53D-CD4F-47EC-BAAC-8E2CDC4E1DC3}" type="slidenum">
              <a:rPr lang="ru-RU" smtClean="0"/>
              <a:t>‹#›</a:t>
            </a:fld>
            <a:endParaRPr lang="ru-RU"/>
          </a:p>
        </p:txBody>
      </p:sp>
    </p:spTree>
    <p:extLst>
      <p:ext uri="{BB962C8B-B14F-4D97-AF65-F5344CB8AC3E}">
        <p14:creationId xmlns:p14="http://schemas.microsoft.com/office/powerpoint/2010/main" val="212822807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http://52A34A3ADD0DC3BA6069EB32742DCAC5.dms.sberbank.ru/52A34A3ADD0DC3BA6069EB32742DCAC5-38675720032F3541A6392181ACE02A09-FDE1E293CE15B08D3ABED4E6291DDF76/1.png" TargetMode="Externa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http://52A34A3ADD0DC3BA6069EB32742DCAC5.dms.sberbank.ru/52A34A3ADD0DC3BA6069EB32742DCAC5-38675720032F3541A6392181ACE02A09-FDE1E293CE15B08D3ABED4E6291DDF76/1.png" TargetMode="Externa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http://52A34A3ADD0DC3BA6069EB32742DCAC5.dms.sberbank.ru/52A34A3ADD0DC3BA6069EB32742DCAC5-AD68E794736F60D25735C2DFEC315D8F-E73998ECE1ED852AD5A25D6011E8BA9B/1.png" TargetMode="External"/><Relationship Id="rId2" Type="http://schemas.openxmlformats.org/officeDocument/2006/relationships/image" Target="http://52A34A3ADD0DC3BA6069EB32742DCAC5.dms.sberbank.ru/52A34A3ADD0DC3BA6069EB32742DCAC5-AD68E794736F60D25735C2DFEC315D8F-9302E8A17C5801611411A81D3DB1BA17/1.png"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 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632231" y="5193366"/>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3" name="Text Placeholder 11"/>
          <p:cNvSpPr>
            <a:spLocks noGrp="1"/>
          </p:cNvSpPr>
          <p:nvPr>
            <p:ph type="body" sz="quarter" idx="11" hasCustomPrompt="1"/>
          </p:nvPr>
        </p:nvSpPr>
        <p:spPr>
          <a:xfrm>
            <a:off x="3992937" y="5193366"/>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4" name="Text Placeholder 11"/>
          <p:cNvSpPr>
            <a:spLocks noGrp="1"/>
          </p:cNvSpPr>
          <p:nvPr>
            <p:ph type="body" sz="quarter" idx="12" hasCustomPrompt="1"/>
          </p:nvPr>
        </p:nvSpPr>
        <p:spPr>
          <a:xfrm>
            <a:off x="6353643" y="5193366"/>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5" name="Text Placeholder 11"/>
          <p:cNvSpPr>
            <a:spLocks noGrp="1"/>
          </p:cNvSpPr>
          <p:nvPr>
            <p:ph type="body" sz="quarter" idx="13" hasCustomPrompt="1"/>
          </p:nvPr>
        </p:nvSpPr>
        <p:spPr>
          <a:xfrm>
            <a:off x="8714349" y="5193366"/>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7" name="Text Placeholder 16"/>
          <p:cNvSpPr>
            <a:spLocks noGrp="1"/>
          </p:cNvSpPr>
          <p:nvPr>
            <p:ph type="body" sz="quarter" idx="14" hasCustomPrompt="1"/>
          </p:nvPr>
        </p:nvSpPr>
        <p:spPr>
          <a:xfrm>
            <a:off x="1825988"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CREATIVE</a:t>
            </a:r>
            <a:endParaRPr kumimoji="0" lang="ru-RU" altLang="ru-RU" sz="1800" b="0" i="0" u="none" strike="noStrike" cap="none" normalizeH="0" baseline="0" dirty="0">
              <a:ln>
                <a:noFill/>
              </a:ln>
              <a:solidFill>
                <a:schemeClr val="tx1"/>
              </a:solidFill>
              <a:effectLst/>
            </a:endParaRPr>
          </a:p>
        </p:txBody>
      </p:sp>
      <p:sp>
        <p:nvSpPr>
          <p:cNvPr id="18" name="Text Placeholder 16"/>
          <p:cNvSpPr>
            <a:spLocks noGrp="1"/>
          </p:cNvSpPr>
          <p:nvPr>
            <p:ph type="body" sz="quarter" idx="15" hasCustomPrompt="1"/>
          </p:nvPr>
        </p:nvSpPr>
        <p:spPr>
          <a:xfrm>
            <a:off x="4045419"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900" b="1" i="0" u="none" strike="noStrike" cap="none" normalizeH="0" baseline="0" dirty="0">
                <a:ln>
                  <a:noFill/>
                </a:ln>
                <a:solidFill>
                  <a:schemeClr val="tx1"/>
                </a:solidFill>
                <a:effectLst/>
                <a:latin typeface="Open Sans" panose="020B0606030504020204" pitchFamily="34" charset="0"/>
              </a:rPr>
              <a:t>INVESTMENT</a:t>
            </a:r>
            <a:endParaRPr kumimoji="0" lang="ru-RU" altLang="ru-RU" sz="1800" b="0" i="0" u="none" strike="noStrike" cap="none" normalizeH="0" baseline="0" dirty="0">
              <a:ln>
                <a:noFill/>
              </a:ln>
              <a:solidFill>
                <a:schemeClr val="tx1"/>
              </a:solidFill>
              <a:effectLst/>
            </a:endParaRPr>
          </a:p>
        </p:txBody>
      </p:sp>
      <p:sp>
        <p:nvSpPr>
          <p:cNvPr id="19" name="Text Placeholder 16"/>
          <p:cNvSpPr>
            <a:spLocks noGrp="1"/>
          </p:cNvSpPr>
          <p:nvPr>
            <p:ph type="body" sz="quarter" idx="16" hasCustomPrompt="1"/>
          </p:nvPr>
        </p:nvSpPr>
        <p:spPr>
          <a:xfrm>
            <a:off x="6584018"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900" b="1" i="0" u="none" strike="noStrike" cap="none" normalizeH="0" baseline="0" dirty="0">
                <a:ln>
                  <a:noFill/>
                </a:ln>
                <a:solidFill>
                  <a:schemeClr val="tx1"/>
                </a:solidFill>
                <a:effectLst/>
                <a:latin typeface="Open Sans" panose="020B0606030504020204" pitchFamily="34" charset="0"/>
              </a:rPr>
              <a:t>STRATEGY</a:t>
            </a:r>
            <a:endParaRPr kumimoji="0" lang="ru-RU" altLang="ru-RU" sz="1800" b="0" i="0" u="none" strike="noStrike" cap="none" normalizeH="0" baseline="0" dirty="0">
              <a:ln>
                <a:noFill/>
              </a:ln>
              <a:solidFill>
                <a:schemeClr val="tx1"/>
              </a:solidFill>
              <a:effectLst/>
            </a:endParaRPr>
          </a:p>
        </p:txBody>
      </p:sp>
      <p:sp>
        <p:nvSpPr>
          <p:cNvPr id="20" name="Text Placeholder 16"/>
          <p:cNvSpPr>
            <a:spLocks noGrp="1"/>
          </p:cNvSpPr>
          <p:nvPr>
            <p:ph type="body" sz="quarter" idx="17" hasCustomPrompt="1"/>
          </p:nvPr>
        </p:nvSpPr>
        <p:spPr>
          <a:xfrm>
            <a:off x="8829536" y="4740800"/>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900" b="1" i="0" u="none" strike="noStrike" cap="none" normalizeH="0" baseline="0" dirty="0">
                <a:ln>
                  <a:noFill/>
                </a:ln>
                <a:solidFill>
                  <a:schemeClr val="tx1"/>
                </a:solidFill>
                <a:effectLst/>
                <a:latin typeface="Open Sans" panose="020B0606030504020204" pitchFamily="34" charset="0"/>
              </a:rPr>
              <a:t>GOAL</a:t>
            </a:r>
            <a:endParaRPr kumimoji="0" lang="ru-RU" altLang="ru-RU"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67918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 options">
    <p:spTree>
      <p:nvGrpSpPr>
        <p:cNvPr id="1" name=""/>
        <p:cNvGrpSpPr/>
        <p:nvPr/>
      </p:nvGrpSpPr>
      <p:grpSpPr>
        <a:xfrm>
          <a:off x="0" y="0"/>
          <a:ext cx="0" cy="0"/>
          <a:chOff x="0" y="0"/>
          <a:chExt cx="0" cy="0"/>
        </a:xfrm>
      </p:grpSpPr>
      <p:sp>
        <p:nvSpPr>
          <p:cNvPr id="10" name="Text Placeholder 33"/>
          <p:cNvSpPr>
            <a:spLocks noGrp="1"/>
          </p:cNvSpPr>
          <p:nvPr>
            <p:ph type="body" sz="quarter" idx="15" hasCustomPrompt="1"/>
          </p:nvPr>
        </p:nvSpPr>
        <p:spPr>
          <a:xfrm>
            <a:off x="1011552" y="5418134"/>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1" name="Text Placeholder 36"/>
          <p:cNvSpPr>
            <a:spLocks noGrp="1"/>
          </p:cNvSpPr>
          <p:nvPr>
            <p:ph type="body" sz="quarter" idx="16" hasCustomPrompt="1"/>
          </p:nvPr>
        </p:nvSpPr>
        <p:spPr>
          <a:xfrm>
            <a:off x="1011552" y="5035548"/>
            <a:ext cx="222694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12" name="Text Placeholder 33"/>
          <p:cNvSpPr>
            <a:spLocks noGrp="1"/>
          </p:cNvSpPr>
          <p:nvPr>
            <p:ph type="body" sz="quarter" idx="19" hasCustomPrompt="1"/>
          </p:nvPr>
        </p:nvSpPr>
        <p:spPr>
          <a:xfrm>
            <a:off x="1011553" y="3433362"/>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3" name="Text Placeholder 36"/>
          <p:cNvSpPr>
            <a:spLocks noGrp="1"/>
          </p:cNvSpPr>
          <p:nvPr>
            <p:ph type="body" sz="quarter" idx="20" hasCustomPrompt="1"/>
          </p:nvPr>
        </p:nvSpPr>
        <p:spPr>
          <a:xfrm>
            <a:off x="1011553" y="3050776"/>
            <a:ext cx="232219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4" name="Text Placeholder 33"/>
          <p:cNvSpPr>
            <a:spLocks noGrp="1"/>
          </p:cNvSpPr>
          <p:nvPr>
            <p:ph type="body" sz="quarter" idx="21" hasCustomPrompt="1"/>
          </p:nvPr>
        </p:nvSpPr>
        <p:spPr>
          <a:xfrm>
            <a:off x="1011552" y="1405336"/>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5" name="Text Placeholder 36"/>
          <p:cNvSpPr>
            <a:spLocks noGrp="1"/>
          </p:cNvSpPr>
          <p:nvPr>
            <p:ph type="body" sz="quarter" idx="22" hasCustomPrompt="1"/>
          </p:nvPr>
        </p:nvSpPr>
        <p:spPr>
          <a:xfrm>
            <a:off x="1011552" y="1022750"/>
            <a:ext cx="232219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6" name="Text Placeholder 36"/>
          <p:cNvSpPr>
            <a:spLocks noGrp="1"/>
          </p:cNvSpPr>
          <p:nvPr>
            <p:ph type="body" sz="quarter" idx="23" hasCustomPrompt="1"/>
          </p:nvPr>
        </p:nvSpPr>
        <p:spPr>
          <a:xfrm>
            <a:off x="9258299" y="3112687"/>
            <a:ext cx="1889441"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5</a:t>
            </a:r>
          </a:p>
        </p:txBody>
      </p:sp>
      <p:sp>
        <p:nvSpPr>
          <p:cNvPr id="17" name="Text Placeholder 33"/>
          <p:cNvSpPr>
            <a:spLocks noGrp="1"/>
          </p:cNvSpPr>
          <p:nvPr>
            <p:ph type="body" sz="quarter" idx="24" hasCustomPrompt="1"/>
          </p:nvPr>
        </p:nvSpPr>
        <p:spPr>
          <a:xfrm>
            <a:off x="9382125" y="3507973"/>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
        <p:nvSpPr>
          <p:cNvPr id="18" name="Text Placeholder 36"/>
          <p:cNvSpPr>
            <a:spLocks noGrp="1"/>
          </p:cNvSpPr>
          <p:nvPr>
            <p:ph type="body" sz="quarter" idx="25" hasCustomPrompt="1"/>
          </p:nvPr>
        </p:nvSpPr>
        <p:spPr>
          <a:xfrm>
            <a:off x="9258298" y="1022750"/>
            <a:ext cx="1889441"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19" name="Text Placeholder 33"/>
          <p:cNvSpPr>
            <a:spLocks noGrp="1"/>
          </p:cNvSpPr>
          <p:nvPr>
            <p:ph type="body" sz="quarter" idx="26" hasCustomPrompt="1"/>
          </p:nvPr>
        </p:nvSpPr>
        <p:spPr>
          <a:xfrm>
            <a:off x="9382124" y="1418036"/>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
        <p:nvSpPr>
          <p:cNvPr id="20" name="Text Placeholder 36"/>
          <p:cNvSpPr>
            <a:spLocks noGrp="1"/>
          </p:cNvSpPr>
          <p:nvPr>
            <p:ph type="body" sz="quarter" idx="27" hasCustomPrompt="1"/>
          </p:nvPr>
        </p:nvSpPr>
        <p:spPr>
          <a:xfrm>
            <a:off x="9258298" y="5087938"/>
            <a:ext cx="1889441"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06</a:t>
            </a:r>
            <a:endParaRPr lang="ru-RU" dirty="0"/>
          </a:p>
        </p:txBody>
      </p:sp>
      <p:sp>
        <p:nvSpPr>
          <p:cNvPr id="21" name="Text Placeholder 33"/>
          <p:cNvSpPr>
            <a:spLocks noGrp="1"/>
          </p:cNvSpPr>
          <p:nvPr>
            <p:ph type="body" sz="quarter" idx="28" hasCustomPrompt="1"/>
          </p:nvPr>
        </p:nvSpPr>
        <p:spPr>
          <a:xfrm>
            <a:off x="9382124" y="5483224"/>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Tree>
    <p:extLst>
      <p:ext uri="{BB962C8B-B14F-4D97-AF65-F5344CB8AC3E}">
        <p14:creationId xmlns:p14="http://schemas.microsoft.com/office/powerpoint/2010/main" val="422584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02 options">
    <p:spTree>
      <p:nvGrpSpPr>
        <p:cNvPr id="1" name=""/>
        <p:cNvGrpSpPr/>
        <p:nvPr/>
      </p:nvGrpSpPr>
      <p:grpSpPr>
        <a:xfrm>
          <a:off x="0" y="0"/>
          <a:ext cx="0" cy="0"/>
          <a:chOff x="0" y="0"/>
          <a:chExt cx="0" cy="0"/>
        </a:xfrm>
      </p:grpSpPr>
      <p:sp>
        <p:nvSpPr>
          <p:cNvPr id="6" name="Text Placeholder 33"/>
          <p:cNvSpPr>
            <a:spLocks noGrp="1"/>
          </p:cNvSpPr>
          <p:nvPr>
            <p:ph type="body" sz="quarter" idx="11" hasCustomPrompt="1"/>
          </p:nvPr>
        </p:nvSpPr>
        <p:spPr>
          <a:xfrm>
            <a:off x="840105" y="1560511"/>
            <a:ext cx="3855720" cy="968376"/>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7" name="Text Placeholder 36"/>
          <p:cNvSpPr>
            <a:spLocks noGrp="1"/>
          </p:cNvSpPr>
          <p:nvPr>
            <p:ph type="body" sz="quarter" idx="14" hasCustomPrompt="1"/>
          </p:nvPr>
        </p:nvSpPr>
        <p:spPr>
          <a:xfrm>
            <a:off x="840104" y="1019173"/>
            <a:ext cx="2531747" cy="541338"/>
          </a:xfrm>
        </p:spPr>
        <p:txBody>
          <a:bodyPr>
            <a:noAutofit/>
          </a:bodyPr>
          <a:lstStyle>
            <a:lvl1pPr marL="0" indent="0" algn="l">
              <a:buNone/>
              <a:defRPr kumimoji="0" lang="en-US" sz="24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8" name="Text Placeholder 33"/>
          <p:cNvSpPr>
            <a:spLocks noGrp="1"/>
          </p:cNvSpPr>
          <p:nvPr>
            <p:ph type="body" sz="quarter" idx="15" hasCustomPrompt="1"/>
          </p:nvPr>
        </p:nvSpPr>
        <p:spPr>
          <a:xfrm>
            <a:off x="840105" y="3355971"/>
            <a:ext cx="3855720" cy="968376"/>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9" name="Text Placeholder 36"/>
          <p:cNvSpPr>
            <a:spLocks noGrp="1"/>
          </p:cNvSpPr>
          <p:nvPr>
            <p:ph type="body" sz="quarter" idx="16" hasCustomPrompt="1"/>
          </p:nvPr>
        </p:nvSpPr>
        <p:spPr>
          <a:xfrm>
            <a:off x="840104" y="2814633"/>
            <a:ext cx="2531747" cy="541338"/>
          </a:xfrm>
        </p:spPr>
        <p:txBody>
          <a:bodyPr>
            <a:noAutofit/>
          </a:bodyPr>
          <a:lstStyle>
            <a:lvl1pPr marL="0" indent="0" algn="l">
              <a:buNone/>
              <a:defRPr kumimoji="0" lang="en-US" sz="24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0" name="Text Placeholder 33"/>
          <p:cNvSpPr>
            <a:spLocks noGrp="1"/>
          </p:cNvSpPr>
          <p:nvPr>
            <p:ph type="body" sz="quarter" idx="17" hasCustomPrompt="1"/>
          </p:nvPr>
        </p:nvSpPr>
        <p:spPr>
          <a:xfrm>
            <a:off x="840105" y="5151431"/>
            <a:ext cx="3855720" cy="968376"/>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1" name="Text Placeholder 36"/>
          <p:cNvSpPr>
            <a:spLocks noGrp="1"/>
          </p:cNvSpPr>
          <p:nvPr>
            <p:ph type="body" sz="quarter" idx="18" hasCustomPrompt="1"/>
          </p:nvPr>
        </p:nvSpPr>
        <p:spPr>
          <a:xfrm>
            <a:off x="840104" y="4610093"/>
            <a:ext cx="2531747" cy="541338"/>
          </a:xfrm>
        </p:spPr>
        <p:txBody>
          <a:bodyPr>
            <a:noAutofit/>
          </a:bodyPr>
          <a:lstStyle>
            <a:lvl1pPr marL="0" indent="0" algn="l">
              <a:buNone/>
              <a:defRPr kumimoji="0" lang="en-US" sz="24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1284699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B65E2D5-3BDF-654D-A781-4177A4183B66}"/>
              </a:ext>
            </a:extLst>
          </p:cNvPr>
          <p:cNvPicPr>
            <a:picLocks noChangeAspect="1"/>
          </p:cNvPicPr>
          <p:nvPr userDrawn="1"/>
        </p:nvPicPr>
        <p:blipFill>
          <a:blip r:embed="rId2"/>
          <a:stretch>
            <a:fillRect/>
          </a:stretch>
        </p:blipFill>
        <p:spPr>
          <a:xfrm>
            <a:off x="806450" y="628220"/>
            <a:ext cx="1403350" cy="513292"/>
          </a:xfrm>
          <a:prstGeom prst="rect">
            <a:avLst/>
          </a:prstGeom>
        </p:spPr>
      </p:pic>
      <p:pic>
        <p:nvPicPr>
          <p:cNvPr id="2" name="Рисунок 1"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3" name="Рисунок 2"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4" name="Рисунок 3"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6" name="Рисунок 5"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spTree>
    <p:extLst>
      <p:ext uri="{BB962C8B-B14F-4D97-AF65-F5344CB8AC3E}">
        <p14:creationId xmlns:p14="http://schemas.microsoft.com/office/powerpoint/2010/main" val="878977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3B65E2D5-3BDF-654D-A781-4177A4183B66}"/>
              </a:ext>
            </a:extLst>
          </p:cNvPr>
          <p:cNvPicPr>
            <a:picLocks noChangeAspect="1"/>
          </p:cNvPicPr>
          <p:nvPr userDrawn="1"/>
        </p:nvPicPr>
        <p:blipFill>
          <a:blip r:embed="rId2"/>
          <a:stretch>
            <a:fillRect/>
          </a:stretch>
        </p:blipFill>
        <p:spPr>
          <a:xfrm>
            <a:off x="10007600" y="628220"/>
            <a:ext cx="1403350" cy="513292"/>
          </a:xfrm>
          <a:prstGeom prst="rect">
            <a:avLst/>
          </a:prstGeom>
        </p:spPr>
      </p:pic>
      <p:pic>
        <p:nvPicPr>
          <p:cNvPr id="2" name="Рисунок 1"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3" name="Рисунок 2"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4" name="Рисунок 3"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5" name="Рисунок 4"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6" name="Рисунок 5"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7" name="Рисунок 6"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9" name="Рисунок 8"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10" name="Рисунок 9"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11" name="Рисунок 10"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12" name="Рисунок 11"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pic>
        <p:nvPicPr>
          <p:cNvPr id="13" name="Рисунок 12" descr="http://52A34A3ADD0DC3BA6069EB32742DCAC5.dms.sberbank.ru/52A34A3ADD0DC3BA6069EB32742DCAC5-38675720032F3541A6392181ACE02A09-FDE1E293CE15B08D3ABED4E6291DDF76/1.png"/>
          <p:cNvPicPr>
            <a:picLocks/>
          </p:cNvPicPr>
          <p:nvPr userDrawn="1"/>
        </p:nvPicPr>
        <p:blipFill>
          <a:blip r:link="rId3"/>
          <a:stretch>
            <a:fillRect/>
          </a:stretch>
        </p:blipFill>
        <p:spPr>
          <a:xfrm>
            <a:off x="0" y="0"/>
            <a:ext cx="1588" cy="1588"/>
          </a:xfrm>
          <a:prstGeom prst="rect">
            <a:avLst/>
          </a:prstGeom>
        </p:spPr>
      </p:pic>
    </p:spTree>
    <p:extLst>
      <p:ext uri="{BB962C8B-B14F-4D97-AF65-F5344CB8AC3E}">
        <p14:creationId xmlns:p14="http://schemas.microsoft.com/office/powerpoint/2010/main" val="3778707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253A2E-4EEB-42EF-BC88-AD0BE5B872DB}" type="datetimeFigureOut">
              <a:rPr lang="ru-RU" smtClean="0"/>
              <a:t>29.05.2025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4730313-29A6-4D5B-A27A-B362436FA5D8}" type="slidenum">
              <a:rPr lang="ru-RU" smtClean="0"/>
              <a:t>‹#›</a:t>
            </a:fld>
            <a:endParaRPr lang="ru-RU"/>
          </a:p>
        </p:txBody>
      </p:sp>
    </p:spTree>
    <p:extLst>
      <p:ext uri="{BB962C8B-B14F-4D97-AF65-F5344CB8AC3E}">
        <p14:creationId xmlns:p14="http://schemas.microsoft.com/office/powerpoint/2010/main" val="3539271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75253A2E-4EEB-42EF-BC88-AD0BE5B872DB}" type="datetimeFigureOut">
              <a:rPr lang="ru-RU" smtClean="0"/>
              <a:t>29.05.2025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4730313-29A6-4D5B-A27A-B362436FA5D8}" type="slidenum">
              <a:rPr lang="ru-RU" smtClean="0"/>
              <a:t>‹#›</a:t>
            </a:fld>
            <a:endParaRPr lang="ru-RU"/>
          </a:p>
        </p:txBody>
      </p:sp>
    </p:spTree>
    <p:extLst>
      <p:ext uri="{BB962C8B-B14F-4D97-AF65-F5344CB8AC3E}">
        <p14:creationId xmlns:p14="http://schemas.microsoft.com/office/powerpoint/2010/main" val="2336854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75253A2E-4EEB-42EF-BC88-AD0BE5B872DB}" type="datetimeFigureOut">
              <a:rPr lang="ru-RU" smtClean="0"/>
              <a:t>29.05.2025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4730313-29A6-4D5B-A27A-B362436FA5D8}" type="slidenum">
              <a:rPr lang="ru-RU" smtClean="0"/>
              <a:t>‹#›</a:t>
            </a:fld>
            <a:endParaRPr lang="ru-RU"/>
          </a:p>
        </p:txBody>
      </p:sp>
    </p:spTree>
    <p:extLst>
      <p:ext uri="{BB962C8B-B14F-4D97-AF65-F5344CB8AC3E}">
        <p14:creationId xmlns:p14="http://schemas.microsoft.com/office/powerpoint/2010/main" val="3419878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02 options">
    <p:spTree>
      <p:nvGrpSpPr>
        <p:cNvPr id="1" name=""/>
        <p:cNvGrpSpPr/>
        <p:nvPr/>
      </p:nvGrpSpPr>
      <p:grpSpPr>
        <a:xfrm>
          <a:off x="0" y="0"/>
          <a:ext cx="0" cy="0"/>
          <a:chOff x="0" y="0"/>
          <a:chExt cx="0" cy="0"/>
        </a:xfrm>
      </p:grpSpPr>
      <p:sp>
        <p:nvSpPr>
          <p:cNvPr id="34" name="Text Placeholder 33"/>
          <p:cNvSpPr>
            <a:spLocks noGrp="1"/>
          </p:cNvSpPr>
          <p:nvPr>
            <p:ph type="body" sz="quarter" idx="11" hasCustomPrompt="1"/>
          </p:nvPr>
        </p:nvSpPr>
        <p:spPr>
          <a:xfrm>
            <a:off x="840105" y="3279774"/>
            <a:ext cx="2531746" cy="1558925"/>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37" name="Text Placeholder 36"/>
          <p:cNvSpPr>
            <a:spLocks noGrp="1"/>
          </p:cNvSpPr>
          <p:nvPr>
            <p:ph type="body" sz="quarter" idx="12" hasCustomPrompt="1"/>
          </p:nvPr>
        </p:nvSpPr>
        <p:spPr>
          <a:xfrm>
            <a:off x="8905875" y="2484438"/>
            <a:ext cx="2489516" cy="541338"/>
          </a:xfrm>
        </p:spPr>
        <p:txBody>
          <a:bodyPr>
            <a:noAutofit/>
          </a:bodyPr>
          <a:lstStyle>
            <a:lvl1pPr marL="0" indent="0" algn="r">
              <a:buNone/>
              <a:defRPr kumimoji="0" lang="en-US" sz="24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44" name="Text Placeholder 33"/>
          <p:cNvSpPr>
            <a:spLocks noGrp="1"/>
          </p:cNvSpPr>
          <p:nvPr>
            <p:ph type="body" sz="quarter" idx="13" hasCustomPrompt="1"/>
          </p:nvPr>
        </p:nvSpPr>
        <p:spPr>
          <a:xfrm>
            <a:off x="8905875" y="3301998"/>
            <a:ext cx="2489516" cy="1558925"/>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45" name="Text Placeholder 36"/>
          <p:cNvSpPr>
            <a:spLocks noGrp="1"/>
          </p:cNvSpPr>
          <p:nvPr>
            <p:ph type="body" sz="quarter" idx="14" hasCustomPrompt="1"/>
          </p:nvPr>
        </p:nvSpPr>
        <p:spPr>
          <a:xfrm>
            <a:off x="840104" y="2490789"/>
            <a:ext cx="2531747" cy="541338"/>
          </a:xfrm>
        </p:spPr>
        <p:txBody>
          <a:bodyPr>
            <a:noAutofit/>
          </a:bodyPr>
          <a:lstStyle>
            <a:lvl1pPr marL="0" indent="0" algn="l">
              <a:buNone/>
              <a:defRPr kumimoji="0" lang="en-US" sz="24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Tree>
    <p:extLst>
      <p:ext uri="{BB962C8B-B14F-4D97-AF65-F5344CB8AC3E}">
        <p14:creationId xmlns:p14="http://schemas.microsoft.com/office/powerpoint/2010/main" val="2578287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04 options">
    <p:spTree>
      <p:nvGrpSpPr>
        <p:cNvPr id="1" name=""/>
        <p:cNvGrpSpPr/>
        <p:nvPr/>
      </p:nvGrpSpPr>
      <p:grpSpPr>
        <a:xfrm>
          <a:off x="0" y="0"/>
          <a:ext cx="0" cy="0"/>
          <a:chOff x="0" y="0"/>
          <a:chExt cx="0" cy="0"/>
        </a:xfrm>
      </p:grpSpPr>
      <p:sp>
        <p:nvSpPr>
          <p:cNvPr id="34" name="Text Placeholder 33"/>
          <p:cNvSpPr>
            <a:spLocks noGrp="1"/>
          </p:cNvSpPr>
          <p:nvPr>
            <p:ph type="body" sz="quarter" idx="11" hasCustomPrompt="1"/>
          </p:nvPr>
        </p:nvSpPr>
        <p:spPr>
          <a:xfrm>
            <a:off x="1106805" y="1274759"/>
            <a:ext cx="2531746"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a:t>
            </a:r>
          </a:p>
        </p:txBody>
      </p:sp>
      <p:sp>
        <p:nvSpPr>
          <p:cNvPr id="37" name="Text Placeholder 36"/>
          <p:cNvSpPr>
            <a:spLocks noGrp="1"/>
          </p:cNvSpPr>
          <p:nvPr>
            <p:ph type="body" sz="quarter" idx="12" hasCustomPrompt="1"/>
          </p:nvPr>
        </p:nvSpPr>
        <p:spPr>
          <a:xfrm>
            <a:off x="8905875" y="733421"/>
            <a:ext cx="2489516" cy="541338"/>
          </a:xfrm>
        </p:spPr>
        <p:txBody>
          <a:bodyPr>
            <a:noAutofit/>
          </a:bodyPr>
          <a:lstStyle>
            <a:lvl1pPr marL="0" indent="0" algn="r">
              <a:buNone/>
              <a:defRPr kumimoji="0" lang="en-US" sz="24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ru-RU" dirty="0"/>
              <a:t>3</a:t>
            </a:r>
          </a:p>
        </p:txBody>
      </p:sp>
      <p:sp>
        <p:nvSpPr>
          <p:cNvPr id="44" name="Text Placeholder 33"/>
          <p:cNvSpPr>
            <a:spLocks noGrp="1"/>
          </p:cNvSpPr>
          <p:nvPr>
            <p:ph type="body" sz="quarter" idx="13" hasCustomPrompt="1"/>
          </p:nvPr>
        </p:nvSpPr>
        <p:spPr>
          <a:xfrm>
            <a:off x="8791575" y="1287459"/>
            <a:ext cx="26038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 tempor incididunt ut labore et dolore magna aliqua. </a:t>
            </a:r>
          </a:p>
        </p:txBody>
      </p:sp>
      <p:sp>
        <p:nvSpPr>
          <p:cNvPr id="45" name="Text Placeholder 36"/>
          <p:cNvSpPr>
            <a:spLocks noGrp="1"/>
          </p:cNvSpPr>
          <p:nvPr>
            <p:ph type="body" sz="quarter" idx="14" hasCustomPrompt="1"/>
          </p:nvPr>
        </p:nvSpPr>
        <p:spPr>
          <a:xfrm>
            <a:off x="1106804" y="733421"/>
            <a:ext cx="2531747" cy="541338"/>
          </a:xfrm>
        </p:spPr>
        <p:txBody>
          <a:bodyPr>
            <a:noAutofit/>
          </a:bodyPr>
          <a:lstStyle>
            <a:lvl1pPr marL="0" indent="0" algn="l">
              <a:buNone/>
              <a:defRPr kumimoji="0" lang="en-US" sz="240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0" name="Text Placeholder 33"/>
          <p:cNvSpPr>
            <a:spLocks noGrp="1"/>
          </p:cNvSpPr>
          <p:nvPr>
            <p:ph type="body" sz="quarter" idx="15" hasCustomPrompt="1"/>
          </p:nvPr>
        </p:nvSpPr>
        <p:spPr>
          <a:xfrm>
            <a:off x="1106805" y="5246684"/>
            <a:ext cx="2531746"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a:t>
            </a:r>
          </a:p>
        </p:txBody>
      </p:sp>
      <p:sp>
        <p:nvSpPr>
          <p:cNvPr id="11" name="Text Placeholder 36"/>
          <p:cNvSpPr>
            <a:spLocks noGrp="1"/>
          </p:cNvSpPr>
          <p:nvPr>
            <p:ph type="body" sz="quarter" idx="16" hasCustomPrompt="1"/>
          </p:nvPr>
        </p:nvSpPr>
        <p:spPr>
          <a:xfrm>
            <a:off x="1106804" y="4705346"/>
            <a:ext cx="2531747" cy="541338"/>
          </a:xfrm>
        </p:spPr>
        <p:txBody>
          <a:bodyPr>
            <a:noAutofit/>
          </a:bodyPr>
          <a:lstStyle>
            <a:lvl1pPr marL="0" indent="0" algn="l">
              <a:buNone/>
              <a:defRPr kumimoji="0" lang="en-US" sz="24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1</a:t>
            </a:r>
          </a:p>
        </p:txBody>
      </p:sp>
      <p:sp>
        <p:nvSpPr>
          <p:cNvPr id="12" name="Text Placeholder 36"/>
          <p:cNvSpPr>
            <a:spLocks noGrp="1"/>
          </p:cNvSpPr>
          <p:nvPr>
            <p:ph type="body" sz="quarter" idx="17" hasCustomPrompt="1"/>
          </p:nvPr>
        </p:nvSpPr>
        <p:spPr>
          <a:xfrm>
            <a:off x="8905875" y="4705346"/>
            <a:ext cx="2489516" cy="541338"/>
          </a:xfrm>
        </p:spPr>
        <p:txBody>
          <a:bodyPr>
            <a:noAutofit/>
          </a:bodyPr>
          <a:lstStyle>
            <a:lvl1pPr marL="0" indent="0" algn="r">
              <a:buNone/>
              <a:defRPr kumimoji="0" lang="en-US" sz="24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13" name="Text Placeholder 33"/>
          <p:cNvSpPr>
            <a:spLocks noGrp="1"/>
          </p:cNvSpPr>
          <p:nvPr>
            <p:ph type="body" sz="quarter" idx="18" hasCustomPrompt="1"/>
          </p:nvPr>
        </p:nvSpPr>
        <p:spPr>
          <a:xfrm>
            <a:off x="8791575" y="5259384"/>
            <a:ext cx="26038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 tempor incididunt ut labore et dolore magna aliqua. </a:t>
            </a:r>
          </a:p>
        </p:txBody>
      </p:sp>
    </p:spTree>
    <p:extLst>
      <p:ext uri="{BB962C8B-B14F-4D97-AF65-F5344CB8AC3E}">
        <p14:creationId xmlns:p14="http://schemas.microsoft.com/office/powerpoint/2010/main" val="2661084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05 options">
    <p:spTree>
      <p:nvGrpSpPr>
        <p:cNvPr id="1" name=""/>
        <p:cNvGrpSpPr/>
        <p:nvPr/>
      </p:nvGrpSpPr>
      <p:grpSpPr>
        <a:xfrm>
          <a:off x="0" y="0"/>
          <a:ext cx="0" cy="0"/>
          <a:chOff x="0" y="0"/>
          <a:chExt cx="0" cy="0"/>
        </a:xfrm>
      </p:grpSpPr>
      <p:pic>
        <p:nvPicPr>
          <p:cNvPr id="2" name="Picture 1" hidden="1"/>
          <p:cNvPicPr>
            <a:picLocks noChangeAspect="1"/>
          </p:cNvPicPr>
          <p:nvPr userDrawn="1"/>
        </p:nvPicPr>
        <p:blipFill>
          <a:blip r:embed="rId2"/>
          <a:stretch>
            <a:fillRect/>
          </a:stretch>
        </p:blipFill>
        <p:spPr>
          <a:xfrm>
            <a:off x="3018" y="2412"/>
            <a:ext cx="12188982" cy="6859156"/>
          </a:xfrm>
          <a:prstGeom prst="rect">
            <a:avLst/>
          </a:prstGeom>
        </p:spPr>
      </p:pic>
      <p:sp>
        <p:nvSpPr>
          <p:cNvPr id="10" name="Text Placeholder 33"/>
          <p:cNvSpPr>
            <a:spLocks noGrp="1"/>
          </p:cNvSpPr>
          <p:nvPr>
            <p:ph type="body" sz="quarter" idx="15" hasCustomPrompt="1"/>
          </p:nvPr>
        </p:nvSpPr>
        <p:spPr>
          <a:xfrm>
            <a:off x="1106803" y="5418134"/>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1" name="Text Placeholder 36"/>
          <p:cNvSpPr>
            <a:spLocks noGrp="1"/>
          </p:cNvSpPr>
          <p:nvPr>
            <p:ph type="body" sz="quarter" idx="16" hasCustomPrompt="1"/>
          </p:nvPr>
        </p:nvSpPr>
        <p:spPr>
          <a:xfrm>
            <a:off x="1106803" y="5035548"/>
            <a:ext cx="2226947" cy="541338"/>
          </a:xfrm>
        </p:spPr>
        <p:txBody>
          <a:bodyPr>
            <a:noAutofit/>
          </a:bodyPr>
          <a:lstStyle>
            <a:lvl1pPr marL="0" indent="0" algn="l">
              <a:buNone/>
              <a:defRPr kumimoji="0" lang="en-US" sz="20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1</a:t>
            </a:r>
          </a:p>
        </p:txBody>
      </p:sp>
      <p:sp>
        <p:nvSpPr>
          <p:cNvPr id="14" name="Text Placeholder 33"/>
          <p:cNvSpPr>
            <a:spLocks noGrp="1"/>
          </p:cNvSpPr>
          <p:nvPr>
            <p:ph type="body" sz="quarter" idx="19" hasCustomPrompt="1"/>
          </p:nvPr>
        </p:nvSpPr>
        <p:spPr>
          <a:xfrm>
            <a:off x="1011553" y="3433362"/>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5" name="Text Placeholder 36"/>
          <p:cNvSpPr>
            <a:spLocks noGrp="1"/>
          </p:cNvSpPr>
          <p:nvPr>
            <p:ph type="body" sz="quarter" idx="20" hasCustomPrompt="1"/>
          </p:nvPr>
        </p:nvSpPr>
        <p:spPr>
          <a:xfrm>
            <a:off x="1011553" y="3050776"/>
            <a:ext cx="2322197" cy="541338"/>
          </a:xfrm>
        </p:spPr>
        <p:txBody>
          <a:bodyPr>
            <a:noAutofit/>
          </a:bodyPr>
          <a:lstStyle>
            <a:lvl1pPr marL="0" indent="0" algn="l">
              <a:buNone/>
              <a:defRPr kumimoji="0" lang="en-US" sz="200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8" name="Text Placeholder 33"/>
          <p:cNvSpPr>
            <a:spLocks noGrp="1"/>
          </p:cNvSpPr>
          <p:nvPr>
            <p:ph type="body" sz="quarter" idx="21" hasCustomPrompt="1"/>
          </p:nvPr>
        </p:nvSpPr>
        <p:spPr>
          <a:xfrm>
            <a:off x="1478278" y="1405336"/>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9" name="Text Placeholder 36"/>
          <p:cNvSpPr>
            <a:spLocks noGrp="1"/>
          </p:cNvSpPr>
          <p:nvPr>
            <p:ph type="body" sz="quarter" idx="22" hasCustomPrompt="1"/>
          </p:nvPr>
        </p:nvSpPr>
        <p:spPr>
          <a:xfrm>
            <a:off x="1478278" y="1022750"/>
            <a:ext cx="2322197" cy="541338"/>
          </a:xfrm>
        </p:spPr>
        <p:txBody>
          <a:bodyPr>
            <a:noAutofit/>
          </a:bodyPr>
          <a:lstStyle>
            <a:lvl1pPr marL="0" indent="0" algn="l">
              <a:buNone/>
              <a:defRPr kumimoji="0" lang="en-US" sz="20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3</a:t>
            </a:r>
          </a:p>
        </p:txBody>
      </p:sp>
      <p:sp>
        <p:nvSpPr>
          <p:cNvPr id="20" name="Text Placeholder 36"/>
          <p:cNvSpPr>
            <a:spLocks noGrp="1"/>
          </p:cNvSpPr>
          <p:nvPr>
            <p:ph type="body" sz="quarter" idx="23" hasCustomPrompt="1"/>
          </p:nvPr>
        </p:nvSpPr>
        <p:spPr>
          <a:xfrm>
            <a:off x="9258299" y="3112687"/>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6"/>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5</a:t>
            </a:r>
          </a:p>
        </p:txBody>
      </p:sp>
      <p:sp>
        <p:nvSpPr>
          <p:cNvPr id="21" name="Text Placeholder 33"/>
          <p:cNvSpPr>
            <a:spLocks noGrp="1"/>
          </p:cNvSpPr>
          <p:nvPr>
            <p:ph type="body" sz="quarter" idx="24" hasCustomPrompt="1"/>
          </p:nvPr>
        </p:nvSpPr>
        <p:spPr>
          <a:xfrm>
            <a:off x="9382125" y="3507973"/>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
        <p:nvSpPr>
          <p:cNvPr id="22" name="Text Placeholder 36"/>
          <p:cNvSpPr>
            <a:spLocks noGrp="1"/>
          </p:cNvSpPr>
          <p:nvPr>
            <p:ph type="body" sz="quarter" idx="25" hasCustomPrompt="1"/>
          </p:nvPr>
        </p:nvSpPr>
        <p:spPr>
          <a:xfrm>
            <a:off x="8848724" y="1022750"/>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23" name="Text Placeholder 33"/>
          <p:cNvSpPr>
            <a:spLocks noGrp="1"/>
          </p:cNvSpPr>
          <p:nvPr>
            <p:ph type="body" sz="quarter" idx="26" hasCustomPrompt="1"/>
          </p:nvPr>
        </p:nvSpPr>
        <p:spPr>
          <a:xfrm>
            <a:off x="8972550" y="1418036"/>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Tree>
    <p:extLst>
      <p:ext uri="{BB962C8B-B14F-4D97-AF65-F5344CB8AC3E}">
        <p14:creationId xmlns:p14="http://schemas.microsoft.com/office/powerpoint/2010/main" val="18189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 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2346065" y="580418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17" name="Text Placeholder 16"/>
          <p:cNvSpPr>
            <a:spLocks noGrp="1"/>
          </p:cNvSpPr>
          <p:nvPr>
            <p:ph type="body" sz="quarter" idx="14" hasCustomPrompt="1"/>
          </p:nvPr>
        </p:nvSpPr>
        <p:spPr>
          <a:xfrm>
            <a:off x="2392397" y="5426599"/>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CREATIVE</a:t>
            </a:r>
            <a:endParaRPr kumimoji="0" lang="ru-RU" altLang="ru-RU" sz="1800" b="0" i="0" u="none" strike="noStrike" cap="none" normalizeH="0" baseline="0" dirty="0">
              <a:ln>
                <a:noFill/>
              </a:ln>
              <a:solidFill>
                <a:schemeClr val="tx1"/>
              </a:solidFill>
              <a:effectLst/>
            </a:endParaRPr>
          </a:p>
        </p:txBody>
      </p:sp>
      <p:sp>
        <p:nvSpPr>
          <p:cNvPr id="11" name="Text Placeholder 11"/>
          <p:cNvSpPr>
            <a:spLocks noGrp="1"/>
          </p:cNvSpPr>
          <p:nvPr>
            <p:ph type="body" sz="quarter" idx="15" hasCustomPrompt="1"/>
          </p:nvPr>
        </p:nvSpPr>
        <p:spPr>
          <a:xfrm>
            <a:off x="5198561" y="5797655"/>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16" name="Text Placeholder 16"/>
          <p:cNvSpPr>
            <a:spLocks noGrp="1"/>
          </p:cNvSpPr>
          <p:nvPr>
            <p:ph type="body" sz="quarter" idx="16" hasCustomPrompt="1"/>
          </p:nvPr>
        </p:nvSpPr>
        <p:spPr>
          <a:xfrm>
            <a:off x="5244893" y="5426599"/>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GROWTH</a:t>
            </a:r>
            <a:endParaRPr kumimoji="0" lang="ru-RU" altLang="ru-RU" sz="1800" b="0" i="0" u="none" strike="noStrike" cap="none" normalizeH="0" baseline="0" dirty="0">
              <a:ln>
                <a:noFill/>
              </a:ln>
              <a:solidFill>
                <a:schemeClr val="tx1"/>
              </a:solidFill>
              <a:effectLst/>
            </a:endParaRPr>
          </a:p>
        </p:txBody>
      </p:sp>
      <p:sp>
        <p:nvSpPr>
          <p:cNvPr id="21" name="Text Placeholder 11"/>
          <p:cNvSpPr>
            <a:spLocks noGrp="1"/>
          </p:cNvSpPr>
          <p:nvPr>
            <p:ph type="body" sz="quarter" idx="17" hasCustomPrompt="1"/>
          </p:nvPr>
        </p:nvSpPr>
        <p:spPr>
          <a:xfrm>
            <a:off x="8051057" y="580418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2" name="Text Placeholder 16"/>
          <p:cNvSpPr>
            <a:spLocks noGrp="1"/>
          </p:cNvSpPr>
          <p:nvPr>
            <p:ph type="body" sz="quarter" idx="18" hasCustomPrompt="1"/>
          </p:nvPr>
        </p:nvSpPr>
        <p:spPr>
          <a:xfrm>
            <a:off x="8097390" y="5426599"/>
            <a:ext cx="1728600"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BUSINESS</a:t>
            </a:r>
            <a:endParaRPr kumimoji="0" lang="ru-RU" altLang="ru-RU" sz="1800" b="0" i="0" u="none" strike="noStrike" cap="none" normalizeH="0" baseline="0" dirty="0">
              <a:ln>
                <a:noFill/>
              </a:ln>
              <a:solidFill>
                <a:schemeClr val="tx1"/>
              </a:solidFill>
              <a:effectLst/>
            </a:endParaRPr>
          </a:p>
        </p:txBody>
      </p:sp>
      <p:sp>
        <p:nvSpPr>
          <p:cNvPr id="23" name="Text Placeholder 11"/>
          <p:cNvSpPr>
            <a:spLocks noGrp="1"/>
          </p:cNvSpPr>
          <p:nvPr>
            <p:ph type="body" sz="quarter" idx="19" hasCustomPrompt="1"/>
          </p:nvPr>
        </p:nvSpPr>
        <p:spPr>
          <a:xfrm>
            <a:off x="3796138" y="101882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4" name="Text Placeholder 16"/>
          <p:cNvSpPr>
            <a:spLocks noGrp="1"/>
          </p:cNvSpPr>
          <p:nvPr>
            <p:ph type="body" sz="quarter" idx="20" hasCustomPrompt="1"/>
          </p:nvPr>
        </p:nvSpPr>
        <p:spPr>
          <a:xfrm>
            <a:off x="3728513" y="641239"/>
            <a:ext cx="1956514"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MANAGEMENT</a:t>
            </a:r>
            <a:endParaRPr kumimoji="0" lang="ru-RU" altLang="ru-RU" sz="1800" b="0" i="0" u="none" strike="noStrike" cap="none" normalizeH="0" baseline="0" dirty="0">
              <a:ln>
                <a:noFill/>
              </a:ln>
              <a:solidFill>
                <a:schemeClr val="tx1"/>
              </a:solidFill>
              <a:effectLst/>
            </a:endParaRPr>
          </a:p>
        </p:txBody>
      </p:sp>
      <p:sp>
        <p:nvSpPr>
          <p:cNvPr id="25" name="Text Placeholder 11"/>
          <p:cNvSpPr>
            <a:spLocks noGrp="1"/>
          </p:cNvSpPr>
          <p:nvPr>
            <p:ph type="body" sz="quarter" idx="21" hasCustomPrompt="1"/>
          </p:nvPr>
        </p:nvSpPr>
        <p:spPr>
          <a:xfrm>
            <a:off x="7140425" y="101882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6" name="Text Placeholder 16"/>
          <p:cNvSpPr>
            <a:spLocks noGrp="1"/>
          </p:cNvSpPr>
          <p:nvPr>
            <p:ph type="body" sz="quarter" idx="22" hasCustomPrompt="1"/>
          </p:nvPr>
        </p:nvSpPr>
        <p:spPr>
          <a:xfrm>
            <a:off x="7072800" y="641239"/>
            <a:ext cx="1956514" cy="377588"/>
          </a:xfrm>
        </p:spPr>
        <p:txBody>
          <a:bodyPr>
            <a:normAutofit/>
          </a:bodyPr>
          <a:lstStyle>
            <a:lvl1pPr marL="0" marR="0" indent="0" algn="ctr" defTabSz="914400" rtl="0" eaLnBrk="0" fontAlgn="base" latinLnBrk="0" hangingPunct="0">
              <a:lnSpc>
                <a:spcPct val="100000"/>
              </a:lnSpc>
              <a:spcBef>
                <a:spcPct val="0"/>
              </a:spcBef>
              <a:spcAft>
                <a:spcPct val="0"/>
              </a:spcAft>
              <a:buClrTx/>
              <a:buSzTx/>
              <a:buFontTx/>
              <a:buNone/>
              <a:tabLst/>
              <a:defRPr kumimoji="0" lang="ru-RU" sz="1900" b="1" i="0" u="none" strike="noStrike" kern="1200" cap="none" normalizeH="0" baseline="0" dirty="0">
                <a:ln>
                  <a:noFill/>
                </a:ln>
                <a:solidFill>
                  <a:schemeClr val="tx1"/>
                </a:solidFill>
                <a:effectLst/>
                <a:latin typeface="Open Sans" panose="020B0606030504020204" pitchFamily="34" charset="0"/>
                <a:ea typeface="+mn-ea"/>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900" b="1" i="0" u="none" strike="noStrike" cap="none" normalizeH="0" baseline="0" dirty="0">
                <a:ln>
                  <a:noFill/>
                </a:ln>
                <a:solidFill>
                  <a:schemeClr val="tx1"/>
                </a:solidFill>
                <a:effectLst/>
                <a:latin typeface="Open Sans" panose="020B0606030504020204" pitchFamily="34" charset="0"/>
              </a:rPr>
              <a:t>TEAMWORK</a:t>
            </a:r>
            <a:endParaRPr kumimoji="0" lang="ru-RU" altLang="ru-RU"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25465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06 options">
    <p:spTree>
      <p:nvGrpSpPr>
        <p:cNvPr id="1" name=""/>
        <p:cNvGrpSpPr/>
        <p:nvPr/>
      </p:nvGrpSpPr>
      <p:grpSpPr>
        <a:xfrm>
          <a:off x="0" y="0"/>
          <a:ext cx="0" cy="0"/>
          <a:chOff x="0" y="0"/>
          <a:chExt cx="0" cy="0"/>
        </a:xfrm>
      </p:grpSpPr>
      <p:pic>
        <p:nvPicPr>
          <p:cNvPr id="2" name="Picture 1" hidden="1"/>
          <p:cNvPicPr>
            <a:picLocks noChangeAspect="1"/>
          </p:cNvPicPr>
          <p:nvPr userDrawn="1"/>
        </p:nvPicPr>
        <p:blipFill>
          <a:blip r:embed="rId2"/>
          <a:stretch>
            <a:fillRect/>
          </a:stretch>
        </p:blipFill>
        <p:spPr>
          <a:xfrm>
            <a:off x="3018" y="2412"/>
            <a:ext cx="12188982" cy="6859156"/>
          </a:xfrm>
          <a:prstGeom prst="rect">
            <a:avLst/>
          </a:prstGeom>
        </p:spPr>
      </p:pic>
      <p:sp>
        <p:nvSpPr>
          <p:cNvPr id="10" name="Text Placeholder 33"/>
          <p:cNvSpPr>
            <a:spLocks noGrp="1"/>
          </p:cNvSpPr>
          <p:nvPr>
            <p:ph type="body" sz="quarter" idx="15" hasCustomPrompt="1"/>
          </p:nvPr>
        </p:nvSpPr>
        <p:spPr>
          <a:xfrm>
            <a:off x="1478278" y="5418134"/>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1" name="Text Placeholder 36"/>
          <p:cNvSpPr>
            <a:spLocks noGrp="1"/>
          </p:cNvSpPr>
          <p:nvPr>
            <p:ph type="body" sz="quarter" idx="16" hasCustomPrompt="1"/>
          </p:nvPr>
        </p:nvSpPr>
        <p:spPr>
          <a:xfrm>
            <a:off x="1478278" y="5035548"/>
            <a:ext cx="2226947" cy="541338"/>
          </a:xfrm>
        </p:spPr>
        <p:txBody>
          <a:bodyPr>
            <a:noAutofit/>
          </a:bodyPr>
          <a:lstStyle>
            <a:lvl1pPr marL="0" indent="0" algn="l">
              <a:buNone/>
              <a:defRPr kumimoji="0" lang="en-US" sz="20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14" name="Text Placeholder 33"/>
          <p:cNvSpPr>
            <a:spLocks noGrp="1"/>
          </p:cNvSpPr>
          <p:nvPr>
            <p:ph type="body" sz="quarter" idx="19" hasCustomPrompt="1"/>
          </p:nvPr>
        </p:nvSpPr>
        <p:spPr>
          <a:xfrm>
            <a:off x="1011553" y="3433362"/>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5" name="Text Placeholder 36"/>
          <p:cNvSpPr>
            <a:spLocks noGrp="1"/>
          </p:cNvSpPr>
          <p:nvPr>
            <p:ph type="body" sz="quarter" idx="20" hasCustomPrompt="1"/>
          </p:nvPr>
        </p:nvSpPr>
        <p:spPr>
          <a:xfrm>
            <a:off x="1011553" y="3050776"/>
            <a:ext cx="2322197" cy="541338"/>
          </a:xfrm>
        </p:spPr>
        <p:txBody>
          <a:bodyPr>
            <a:noAutofit/>
          </a:bodyPr>
          <a:lstStyle>
            <a:lvl1pPr marL="0" indent="0" algn="l">
              <a:buNone/>
              <a:defRPr kumimoji="0" lang="en-US" sz="200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8" name="Text Placeholder 33"/>
          <p:cNvSpPr>
            <a:spLocks noGrp="1"/>
          </p:cNvSpPr>
          <p:nvPr>
            <p:ph type="body" sz="quarter" idx="21" hasCustomPrompt="1"/>
          </p:nvPr>
        </p:nvSpPr>
        <p:spPr>
          <a:xfrm>
            <a:off x="1478278" y="1405336"/>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9" name="Text Placeholder 36"/>
          <p:cNvSpPr>
            <a:spLocks noGrp="1"/>
          </p:cNvSpPr>
          <p:nvPr>
            <p:ph type="body" sz="quarter" idx="22" hasCustomPrompt="1"/>
          </p:nvPr>
        </p:nvSpPr>
        <p:spPr>
          <a:xfrm>
            <a:off x="1478278" y="1022750"/>
            <a:ext cx="2322197" cy="541338"/>
          </a:xfrm>
        </p:spPr>
        <p:txBody>
          <a:bodyPr>
            <a:noAutofit/>
          </a:bodyPr>
          <a:lstStyle>
            <a:lvl1pPr marL="0" indent="0" algn="l">
              <a:buNone/>
              <a:defRPr kumimoji="0" lang="en-US" sz="20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20" name="Text Placeholder 36"/>
          <p:cNvSpPr>
            <a:spLocks noGrp="1"/>
          </p:cNvSpPr>
          <p:nvPr>
            <p:ph type="body" sz="quarter" idx="23" hasCustomPrompt="1"/>
          </p:nvPr>
        </p:nvSpPr>
        <p:spPr>
          <a:xfrm>
            <a:off x="9258299" y="3112687"/>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5</a:t>
            </a:r>
          </a:p>
        </p:txBody>
      </p:sp>
      <p:sp>
        <p:nvSpPr>
          <p:cNvPr id="21" name="Text Placeholder 33"/>
          <p:cNvSpPr>
            <a:spLocks noGrp="1"/>
          </p:cNvSpPr>
          <p:nvPr>
            <p:ph type="body" sz="quarter" idx="24" hasCustomPrompt="1"/>
          </p:nvPr>
        </p:nvSpPr>
        <p:spPr>
          <a:xfrm>
            <a:off x="9382125" y="3507973"/>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
        <p:nvSpPr>
          <p:cNvPr id="22" name="Text Placeholder 36"/>
          <p:cNvSpPr>
            <a:spLocks noGrp="1"/>
          </p:cNvSpPr>
          <p:nvPr>
            <p:ph type="body" sz="quarter" idx="25" hasCustomPrompt="1"/>
          </p:nvPr>
        </p:nvSpPr>
        <p:spPr>
          <a:xfrm>
            <a:off x="8848724" y="1022750"/>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4"/>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23" name="Text Placeholder 33"/>
          <p:cNvSpPr>
            <a:spLocks noGrp="1"/>
          </p:cNvSpPr>
          <p:nvPr>
            <p:ph type="body" sz="quarter" idx="26" hasCustomPrompt="1"/>
          </p:nvPr>
        </p:nvSpPr>
        <p:spPr>
          <a:xfrm>
            <a:off x="8972550" y="1418036"/>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
        <p:nvSpPr>
          <p:cNvPr id="13" name="Text Placeholder 36"/>
          <p:cNvSpPr>
            <a:spLocks noGrp="1"/>
          </p:cNvSpPr>
          <p:nvPr>
            <p:ph type="body" sz="quarter" idx="27" hasCustomPrompt="1"/>
          </p:nvPr>
        </p:nvSpPr>
        <p:spPr>
          <a:xfrm>
            <a:off x="8848724" y="5087938"/>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6"/>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06</a:t>
            </a:r>
            <a:endParaRPr lang="ru-RU" dirty="0"/>
          </a:p>
        </p:txBody>
      </p:sp>
      <p:sp>
        <p:nvSpPr>
          <p:cNvPr id="16" name="Text Placeholder 33"/>
          <p:cNvSpPr>
            <a:spLocks noGrp="1"/>
          </p:cNvSpPr>
          <p:nvPr>
            <p:ph type="body" sz="quarter" idx="28" hasCustomPrompt="1"/>
          </p:nvPr>
        </p:nvSpPr>
        <p:spPr>
          <a:xfrm>
            <a:off x="8972550" y="5483224"/>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Tree>
    <p:extLst>
      <p:ext uri="{BB962C8B-B14F-4D97-AF65-F5344CB8AC3E}">
        <p14:creationId xmlns:p14="http://schemas.microsoft.com/office/powerpoint/2010/main" val="2864097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8 options">
    <p:spTree>
      <p:nvGrpSpPr>
        <p:cNvPr id="1" name=""/>
        <p:cNvGrpSpPr/>
        <p:nvPr/>
      </p:nvGrpSpPr>
      <p:grpSpPr>
        <a:xfrm>
          <a:off x="0" y="0"/>
          <a:ext cx="0" cy="0"/>
          <a:chOff x="0" y="0"/>
          <a:chExt cx="0" cy="0"/>
        </a:xfrm>
      </p:grpSpPr>
      <p:sp>
        <p:nvSpPr>
          <p:cNvPr id="10" name="Text Placeholder 33"/>
          <p:cNvSpPr>
            <a:spLocks noGrp="1"/>
          </p:cNvSpPr>
          <p:nvPr>
            <p:ph type="body" sz="quarter" idx="15" hasCustomPrompt="1"/>
          </p:nvPr>
        </p:nvSpPr>
        <p:spPr>
          <a:xfrm>
            <a:off x="1592579" y="5462584"/>
            <a:ext cx="1741172" cy="858842"/>
          </a:xfr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11" name="Text Placeholder 36"/>
          <p:cNvSpPr>
            <a:spLocks noGrp="1"/>
          </p:cNvSpPr>
          <p:nvPr>
            <p:ph type="body" sz="quarter" idx="16" hasCustomPrompt="1"/>
          </p:nvPr>
        </p:nvSpPr>
        <p:spPr>
          <a:xfrm>
            <a:off x="1592580" y="5191915"/>
            <a:ext cx="1741172" cy="270669"/>
          </a:xfrm>
        </p:spPr>
        <p:txBody>
          <a:bodyPr>
            <a:noAutofit/>
          </a:bodyPr>
          <a:lstStyle>
            <a:lvl1pPr marL="0" indent="0" algn="l">
              <a:buNone/>
              <a:defRPr kumimoji="0" lang="en-US" sz="16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uk-UA" dirty="0"/>
              <a:t>4</a:t>
            </a:r>
            <a:endParaRPr lang="ru-RU" dirty="0"/>
          </a:p>
        </p:txBody>
      </p:sp>
      <p:sp>
        <p:nvSpPr>
          <p:cNvPr id="26" name="Text Placeholder 33"/>
          <p:cNvSpPr>
            <a:spLocks noGrp="1"/>
          </p:cNvSpPr>
          <p:nvPr>
            <p:ph type="body" sz="quarter" idx="17" hasCustomPrompt="1"/>
          </p:nvPr>
        </p:nvSpPr>
        <p:spPr>
          <a:xfrm>
            <a:off x="1141729" y="4027484"/>
            <a:ext cx="1741172" cy="858842"/>
          </a:xfr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27" name="Text Placeholder 36"/>
          <p:cNvSpPr>
            <a:spLocks noGrp="1"/>
          </p:cNvSpPr>
          <p:nvPr>
            <p:ph type="body" sz="quarter" idx="18" hasCustomPrompt="1"/>
          </p:nvPr>
        </p:nvSpPr>
        <p:spPr>
          <a:xfrm>
            <a:off x="1141730" y="3756815"/>
            <a:ext cx="1741172" cy="270669"/>
          </a:xfrm>
        </p:spPr>
        <p:txBody>
          <a:bodyPr>
            <a:noAutofit/>
          </a:bodyPr>
          <a:lstStyle>
            <a:lvl1pPr marL="0" indent="0" algn="l">
              <a:buNone/>
              <a:defRPr kumimoji="0" lang="en-US" sz="16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28" name="Text Placeholder 33"/>
          <p:cNvSpPr>
            <a:spLocks noGrp="1"/>
          </p:cNvSpPr>
          <p:nvPr>
            <p:ph type="body" sz="quarter" idx="19" hasCustomPrompt="1"/>
          </p:nvPr>
        </p:nvSpPr>
        <p:spPr>
          <a:xfrm>
            <a:off x="1141729" y="2586034"/>
            <a:ext cx="1741172" cy="858842"/>
          </a:xfr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29" name="Text Placeholder 36"/>
          <p:cNvSpPr>
            <a:spLocks noGrp="1"/>
          </p:cNvSpPr>
          <p:nvPr>
            <p:ph type="body" sz="quarter" idx="20" hasCustomPrompt="1"/>
          </p:nvPr>
        </p:nvSpPr>
        <p:spPr>
          <a:xfrm>
            <a:off x="1141730" y="2315365"/>
            <a:ext cx="1741172" cy="270669"/>
          </a:xfrm>
        </p:spPr>
        <p:txBody>
          <a:bodyPr>
            <a:noAutofit/>
          </a:bodyPr>
          <a:lstStyle>
            <a:lvl1pPr marL="0" indent="0" algn="l">
              <a:buNone/>
              <a:defRPr kumimoji="0" lang="en-US" sz="160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02</a:t>
            </a:r>
            <a:endParaRPr lang="ru-RU" dirty="0"/>
          </a:p>
        </p:txBody>
      </p:sp>
      <p:sp>
        <p:nvSpPr>
          <p:cNvPr id="30" name="Text Placeholder 33"/>
          <p:cNvSpPr>
            <a:spLocks noGrp="1"/>
          </p:cNvSpPr>
          <p:nvPr>
            <p:ph type="body" sz="quarter" idx="21" hasCustomPrompt="1"/>
          </p:nvPr>
        </p:nvSpPr>
        <p:spPr>
          <a:xfrm>
            <a:off x="8968276" y="1129643"/>
            <a:ext cx="1741172" cy="858842"/>
          </a:xfr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 tempor</a:t>
            </a:r>
          </a:p>
        </p:txBody>
      </p:sp>
      <p:sp>
        <p:nvSpPr>
          <p:cNvPr id="31" name="Text Placeholder 36"/>
          <p:cNvSpPr>
            <a:spLocks noGrp="1"/>
          </p:cNvSpPr>
          <p:nvPr>
            <p:ph type="body" sz="quarter" idx="22" hasCustomPrompt="1"/>
          </p:nvPr>
        </p:nvSpPr>
        <p:spPr>
          <a:xfrm>
            <a:off x="8968277" y="858974"/>
            <a:ext cx="1741172" cy="270669"/>
          </a:xfrm>
        </p:spPr>
        <p:txBody>
          <a:bodyPr>
            <a:noAutofit/>
          </a:bodyPr>
          <a:lstStyle>
            <a:lvl1pPr marL="0" indent="0" algn="r">
              <a:buNone/>
              <a:defRPr kumimoji="0" lang="en-US" sz="16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uk-UA" dirty="0"/>
              <a:t>5</a:t>
            </a:r>
            <a:endParaRPr lang="ru-RU" dirty="0"/>
          </a:p>
        </p:txBody>
      </p:sp>
      <p:sp>
        <p:nvSpPr>
          <p:cNvPr id="32" name="Text Placeholder 33"/>
          <p:cNvSpPr>
            <a:spLocks noGrp="1"/>
          </p:cNvSpPr>
          <p:nvPr>
            <p:ph type="body" sz="quarter" idx="23" hasCustomPrompt="1"/>
          </p:nvPr>
        </p:nvSpPr>
        <p:spPr>
          <a:xfrm>
            <a:off x="9388013" y="2572606"/>
            <a:ext cx="1741172" cy="858842"/>
          </a:xfr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 tempor</a:t>
            </a:r>
          </a:p>
        </p:txBody>
      </p:sp>
      <p:sp>
        <p:nvSpPr>
          <p:cNvPr id="33" name="Text Placeholder 36"/>
          <p:cNvSpPr>
            <a:spLocks noGrp="1"/>
          </p:cNvSpPr>
          <p:nvPr>
            <p:ph type="body" sz="quarter" idx="24" hasCustomPrompt="1"/>
          </p:nvPr>
        </p:nvSpPr>
        <p:spPr>
          <a:xfrm>
            <a:off x="9388014" y="2301937"/>
            <a:ext cx="1741172" cy="270669"/>
          </a:xfrm>
        </p:spPr>
        <p:txBody>
          <a:bodyPr>
            <a:noAutofit/>
          </a:bodyPr>
          <a:lstStyle>
            <a:lvl1pPr marL="0" indent="0" algn="r">
              <a:buNone/>
              <a:defRPr kumimoji="0" lang="en-US" sz="160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uk-UA" dirty="0"/>
              <a:t>6</a:t>
            </a:r>
            <a:endParaRPr lang="ru-RU" dirty="0"/>
          </a:p>
        </p:txBody>
      </p:sp>
      <p:sp>
        <p:nvSpPr>
          <p:cNvPr id="34" name="Text Placeholder 33"/>
          <p:cNvSpPr>
            <a:spLocks noGrp="1"/>
          </p:cNvSpPr>
          <p:nvPr>
            <p:ph type="body" sz="quarter" idx="25" hasCustomPrompt="1"/>
          </p:nvPr>
        </p:nvSpPr>
        <p:spPr>
          <a:xfrm>
            <a:off x="8968276" y="5462584"/>
            <a:ext cx="1741172" cy="858842"/>
          </a:xfr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 tempor</a:t>
            </a:r>
          </a:p>
        </p:txBody>
      </p:sp>
      <p:sp>
        <p:nvSpPr>
          <p:cNvPr id="35" name="Text Placeholder 36"/>
          <p:cNvSpPr>
            <a:spLocks noGrp="1"/>
          </p:cNvSpPr>
          <p:nvPr>
            <p:ph type="body" sz="quarter" idx="26" hasCustomPrompt="1"/>
          </p:nvPr>
        </p:nvSpPr>
        <p:spPr>
          <a:xfrm>
            <a:off x="8968277" y="5191915"/>
            <a:ext cx="1741172" cy="270669"/>
          </a:xfrm>
        </p:spPr>
        <p:txBody>
          <a:bodyPr>
            <a:noAutofit/>
          </a:bodyPr>
          <a:lstStyle>
            <a:lvl1pPr marL="0" indent="0" algn="r">
              <a:buNone/>
              <a:defRPr kumimoji="0" lang="en-US" sz="16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uk-UA" dirty="0"/>
              <a:t>7</a:t>
            </a:r>
            <a:endParaRPr lang="ru-RU" dirty="0"/>
          </a:p>
        </p:txBody>
      </p:sp>
      <p:sp>
        <p:nvSpPr>
          <p:cNvPr id="36" name="Text Placeholder 33"/>
          <p:cNvSpPr>
            <a:spLocks noGrp="1"/>
          </p:cNvSpPr>
          <p:nvPr>
            <p:ph type="body" sz="quarter" idx="27" hasCustomPrompt="1"/>
          </p:nvPr>
        </p:nvSpPr>
        <p:spPr>
          <a:xfrm>
            <a:off x="1592579" y="1129643"/>
            <a:ext cx="1741172" cy="858842"/>
          </a:xfr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37" name="Text Placeholder 36"/>
          <p:cNvSpPr>
            <a:spLocks noGrp="1"/>
          </p:cNvSpPr>
          <p:nvPr>
            <p:ph type="body" sz="quarter" idx="28" hasCustomPrompt="1"/>
          </p:nvPr>
        </p:nvSpPr>
        <p:spPr>
          <a:xfrm>
            <a:off x="1592580" y="858974"/>
            <a:ext cx="1741172" cy="270669"/>
          </a:xfrm>
        </p:spPr>
        <p:txBody>
          <a:bodyPr>
            <a:noAutofit/>
          </a:bodyPr>
          <a:lstStyle>
            <a:lvl1pPr marL="0" indent="0" algn="l">
              <a:buNone/>
              <a:defRPr kumimoji="0" lang="en-US" sz="16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uk-UA" dirty="0"/>
              <a:t>01</a:t>
            </a:r>
            <a:endParaRPr lang="ru-RU" dirty="0"/>
          </a:p>
        </p:txBody>
      </p:sp>
      <p:sp>
        <p:nvSpPr>
          <p:cNvPr id="16" name="Text Placeholder 33"/>
          <p:cNvSpPr>
            <a:spLocks noGrp="1"/>
          </p:cNvSpPr>
          <p:nvPr>
            <p:ph type="body" sz="quarter" idx="29" hasCustomPrompt="1"/>
          </p:nvPr>
        </p:nvSpPr>
        <p:spPr>
          <a:xfrm>
            <a:off x="9388013" y="3972786"/>
            <a:ext cx="1741172" cy="858842"/>
          </a:xfr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 tempor</a:t>
            </a:r>
          </a:p>
        </p:txBody>
      </p:sp>
      <p:sp>
        <p:nvSpPr>
          <p:cNvPr id="17" name="Text Placeholder 36"/>
          <p:cNvSpPr>
            <a:spLocks noGrp="1"/>
          </p:cNvSpPr>
          <p:nvPr>
            <p:ph type="body" sz="quarter" idx="30" hasCustomPrompt="1"/>
          </p:nvPr>
        </p:nvSpPr>
        <p:spPr>
          <a:xfrm>
            <a:off x="9388014" y="3702117"/>
            <a:ext cx="1741172" cy="270669"/>
          </a:xfrm>
        </p:spPr>
        <p:txBody>
          <a:bodyPr>
            <a:noAutofit/>
          </a:bodyPr>
          <a:lstStyle>
            <a:lvl1pPr marL="0" indent="0" algn="r">
              <a:buNone/>
              <a:defRPr kumimoji="0" lang="en-US" sz="16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uk-UA" dirty="0"/>
              <a:t>7</a:t>
            </a:r>
            <a:endParaRPr lang="ru-RU" dirty="0"/>
          </a:p>
        </p:txBody>
      </p:sp>
    </p:spTree>
    <p:extLst>
      <p:ext uri="{BB962C8B-B14F-4D97-AF65-F5344CB8AC3E}">
        <p14:creationId xmlns:p14="http://schemas.microsoft.com/office/powerpoint/2010/main" val="1094314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05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7304404" y="960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8" name="Text Placeholder 36"/>
          <p:cNvSpPr>
            <a:spLocks noGrp="1"/>
          </p:cNvSpPr>
          <p:nvPr>
            <p:ph type="body" sz="quarter" idx="14" hasCustomPrompt="1"/>
          </p:nvPr>
        </p:nvSpPr>
        <p:spPr>
          <a:xfrm>
            <a:off x="7304404" y="636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0" name="Text Placeholder 33"/>
          <p:cNvSpPr>
            <a:spLocks noGrp="1"/>
          </p:cNvSpPr>
          <p:nvPr>
            <p:ph type="body" sz="quarter" idx="15" hasCustomPrompt="1"/>
          </p:nvPr>
        </p:nvSpPr>
        <p:spPr>
          <a:xfrm>
            <a:off x="7304404" y="2103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11" name="Text Placeholder 36"/>
          <p:cNvSpPr>
            <a:spLocks noGrp="1"/>
          </p:cNvSpPr>
          <p:nvPr>
            <p:ph type="body" sz="quarter" idx="16" hasCustomPrompt="1"/>
          </p:nvPr>
        </p:nvSpPr>
        <p:spPr>
          <a:xfrm>
            <a:off x="7304404" y="1779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2" name="Text Placeholder 33"/>
          <p:cNvSpPr>
            <a:spLocks noGrp="1"/>
          </p:cNvSpPr>
          <p:nvPr>
            <p:ph type="body" sz="quarter" idx="17" hasCustomPrompt="1"/>
          </p:nvPr>
        </p:nvSpPr>
        <p:spPr>
          <a:xfrm>
            <a:off x="7304404" y="3246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19" name="Text Placeholder 36"/>
          <p:cNvSpPr>
            <a:spLocks noGrp="1"/>
          </p:cNvSpPr>
          <p:nvPr>
            <p:ph type="body" sz="quarter" idx="18" hasCustomPrompt="1"/>
          </p:nvPr>
        </p:nvSpPr>
        <p:spPr>
          <a:xfrm>
            <a:off x="7304404" y="2922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20" name="Text Placeholder 33"/>
          <p:cNvSpPr>
            <a:spLocks noGrp="1"/>
          </p:cNvSpPr>
          <p:nvPr>
            <p:ph type="body" sz="quarter" idx="19" hasCustomPrompt="1"/>
          </p:nvPr>
        </p:nvSpPr>
        <p:spPr>
          <a:xfrm>
            <a:off x="7304404" y="4389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21" name="Text Placeholder 36"/>
          <p:cNvSpPr>
            <a:spLocks noGrp="1"/>
          </p:cNvSpPr>
          <p:nvPr>
            <p:ph type="body" sz="quarter" idx="20" hasCustomPrompt="1"/>
          </p:nvPr>
        </p:nvSpPr>
        <p:spPr>
          <a:xfrm>
            <a:off x="7304404" y="4065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04</a:t>
            </a:r>
            <a:endParaRPr lang="ru-RU" dirty="0"/>
          </a:p>
        </p:txBody>
      </p:sp>
      <p:sp>
        <p:nvSpPr>
          <p:cNvPr id="22" name="Text Placeholder 33"/>
          <p:cNvSpPr>
            <a:spLocks noGrp="1"/>
          </p:cNvSpPr>
          <p:nvPr>
            <p:ph type="body" sz="quarter" idx="21" hasCustomPrompt="1"/>
          </p:nvPr>
        </p:nvSpPr>
        <p:spPr>
          <a:xfrm>
            <a:off x="7304404" y="5532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23" name="Text Placeholder 36"/>
          <p:cNvSpPr>
            <a:spLocks noGrp="1"/>
          </p:cNvSpPr>
          <p:nvPr>
            <p:ph type="body" sz="quarter" idx="22" hasCustomPrompt="1"/>
          </p:nvPr>
        </p:nvSpPr>
        <p:spPr>
          <a:xfrm>
            <a:off x="7304404" y="5208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05</a:t>
            </a:r>
            <a:endParaRPr lang="ru-RU" dirty="0"/>
          </a:p>
        </p:txBody>
      </p:sp>
    </p:spTree>
    <p:extLst>
      <p:ext uri="{BB962C8B-B14F-4D97-AF65-F5344CB8AC3E}">
        <p14:creationId xmlns:p14="http://schemas.microsoft.com/office/powerpoint/2010/main" val="3503834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1047750" y="3224213"/>
            <a:ext cx="3216822" cy="2025650"/>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20" name="Text Placeholder 19"/>
          <p:cNvSpPr>
            <a:spLocks noGrp="1"/>
          </p:cNvSpPr>
          <p:nvPr>
            <p:ph type="body" sz="quarter" idx="13" hasCustomPrompt="1"/>
          </p:nvPr>
        </p:nvSpPr>
        <p:spPr>
          <a:xfrm>
            <a:off x="1047750" y="2124305"/>
            <a:ext cx="3786505" cy="443274"/>
          </a:xfrm>
        </p:spPr>
        <p:txBody>
          <a:bodyPr>
            <a:noAutofit/>
          </a:bodyPr>
          <a:lstStyle>
            <a:lvl1pPr marL="0" indent="0">
              <a:buNone/>
              <a:defRPr sz="360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a:t>YOUR</a:t>
            </a:r>
            <a:endParaRPr lang="ru-RU" dirty="0"/>
          </a:p>
        </p:txBody>
      </p:sp>
      <p:sp>
        <p:nvSpPr>
          <p:cNvPr id="21" name="Text Placeholder 19"/>
          <p:cNvSpPr>
            <a:spLocks noGrp="1"/>
          </p:cNvSpPr>
          <p:nvPr>
            <p:ph type="body" sz="quarter" idx="14" hasCustomPrompt="1"/>
          </p:nvPr>
        </p:nvSpPr>
        <p:spPr>
          <a:xfrm>
            <a:off x="1047750" y="2567579"/>
            <a:ext cx="3786505" cy="443274"/>
          </a:xfrm>
        </p:spPr>
        <p:txBody>
          <a:bodyPr>
            <a:noAutofit/>
          </a:bodyPr>
          <a:lstStyle>
            <a:lvl1pPr marL="0" indent="0">
              <a:buNone/>
              <a:defRPr sz="360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a:t>TITLE</a:t>
            </a:r>
            <a:endParaRPr lang="ru-RU" dirty="0"/>
          </a:p>
        </p:txBody>
      </p:sp>
    </p:spTree>
    <p:extLst>
      <p:ext uri="{BB962C8B-B14F-4D97-AF65-F5344CB8AC3E}">
        <p14:creationId xmlns:p14="http://schemas.microsoft.com/office/powerpoint/2010/main" val="999308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05_options">
    <p:spTree>
      <p:nvGrpSpPr>
        <p:cNvPr id="1" name=""/>
        <p:cNvGrpSpPr/>
        <p:nvPr/>
      </p:nvGrpSpPr>
      <p:grpSpPr>
        <a:xfrm>
          <a:off x="0" y="0"/>
          <a:ext cx="0" cy="0"/>
          <a:chOff x="0" y="0"/>
          <a:chExt cx="0" cy="0"/>
        </a:xfrm>
      </p:grpSpPr>
      <p:sp>
        <p:nvSpPr>
          <p:cNvPr id="10" name="Text Placeholder 33"/>
          <p:cNvSpPr>
            <a:spLocks noGrp="1"/>
          </p:cNvSpPr>
          <p:nvPr>
            <p:ph type="body" sz="quarter" idx="15" hasCustomPrompt="1"/>
          </p:nvPr>
        </p:nvSpPr>
        <p:spPr>
          <a:xfrm>
            <a:off x="775333" y="5418134"/>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16" name="Text Placeholder 36"/>
          <p:cNvSpPr>
            <a:spLocks noGrp="1"/>
          </p:cNvSpPr>
          <p:nvPr>
            <p:ph type="body" sz="quarter" idx="16" hasCustomPrompt="1"/>
          </p:nvPr>
        </p:nvSpPr>
        <p:spPr>
          <a:xfrm>
            <a:off x="775332" y="5035548"/>
            <a:ext cx="1691679"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1</a:t>
            </a:r>
          </a:p>
        </p:txBody>
      </p:sp>
      <p:sp>
        <p:nvSpPr>
          <p:cNvPr id="17" name="Text Placeholder 33"/>
          <p:cNvSpPr>
            <a:spLocks noGrp="1"/>
          </p:cNvSpPr>
          <p:nvPr>
            <p:ph type="body" sz="quarter" idx="19" hasCustomPrompt="1"/>
          </p:nvPr>
        </p:nvSpPr>
        <p:spPr>
          <a:xfrm>
            <a:off x="775334" y="3433362"/>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18" name="Text Placeholder 36"/>
          <p:cNvSpPr>
            <a:spLocks noGrp="1"/>
          </p:cNvSpPr>
          <p:nvPr>
            <p:ph type="body" sz="quarter" idx="20" hasCustomPrompt="1"/>
          </p:nvPr>
        </p:nvSpPr>
        <p:spPr>
          <a:xfrm>
            <a:off x="775333" y="3050776"/>
            <a:ext cx="1764035"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9" name="Text Placeholder 33"/>
          <p:cNvSpPr>
            <a:spLocks noGrp="1"/>
          </p:cNvSpPr>
          <p:nvPr>
            <p:ph type="body" sz="quarter" idx="21" hasCustomPrompt="1"/>
          </p:nvPr>
        </p:nvSpPr>
        <p:spPr>
          <a:xfrm>
            <a:off x="775333" y="1405336"/>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21" name="Text Placeholder 36"/>
          <p:cNvSpPr>
            <a:spLocks noGrp="1"/>
          </p:cNvSpPr>
          <p:nvPr>
            <p:ph type="body" sz="quarter" idx="22" hasCustomPrompt="1"/>
          </p:nvPr>
        </p:nvSpPr>
        <p:spPr>
          <a:xfrm>
            <a:off x="775332" y="1022750"/>
            <a:ext cx="1764035"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3</a:t>
            </a:r>
          </a:p>
        </p:txBody>
      </p:sp>
      <p:sp>
        <p:nvSpPr>
          <p:cNvPr id="24" name="Text Placeholder 36"/>
          <p:cNvSpPr>
            <a:spLocks noGrp="1"/>
          </p:cNvSpPr>
          <p:nvPr>
            <p:ph type="body" sz="quarter" idx="23" hasCustomPrompt="1"/>
          </p:nvPr>
        </p:nvSpPr>
        <p:spPr>
          <a:xfrm>
            <a:off x="9429749" y="3112687"/>
            <a:ext cx="1889441" cy="541338"/>
          </a:xfrm>
          <a:prstGeom prst="rect">
            <a:avLst/>
          </a:prstGeom>
        </p:spPr>
        <p:txBody>
          <a:bodyPr>
            <a:noAutofit/>
          </a:bodyPr>
          <a:lstStyle>
            <a:lvl1pPr marL="0" indent="0" algn="r">
              <a:buNone/>
              <a:defRPr kumimoji="0" lang="en-US" sz="180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5</a:t>
            </a:r>
          </a:p>
        </p:txBody>
      </p:sp>
      <p:sp>
        <p:nvSpPr>
          <p:cNvPr id="25" name="Text Placeholder 33"/>
          <p:cNvSpPr>
            <a:spLocks noGrp="1"/>
          </p:cNvSpPr>
          <p:nvPr>
            <p:ph type="body" sz="quarter" idx="24" hasCustomPrompt="1"/>
          </p:nvPr>
        </p:nvSpPr>
        <p:spPr>
          <a:xfrm>
            <a:off x="9753599" y="3495273"/>
            <a:ext cx="15655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a:t>
            </a:r>
          </a:p>
        </p:txBody>
      </p:sp>
      <p:sp>
        <p:nvSpPr>
          <p:cNvPr id="26" name="Text Placeholder 36"/>
          <p:cNvSpPr>
            <a:spLocks noGrp="1"/>
          </p:cNvSpPr>
          <p:nvPr>
            <p:ph type="body" sz="quarter" idx="25" hasCustomPrompt="1"/>
          </p:nvPr>
        </p:nvSpPr>
        <p:spPr>
          <a:xfrm>
            <a:off x="9429748" y="1022750"/>
            <a:ext cx="1889441" cy="541338"/>
          </a:xfrm>
          <a:prstGeom prst="rect">
            <a:avLst/>
          </a:prstGeom>
        </p:spPr>
        <p:txBody>
          <a:bodyPr>
            <a:noAutofit/>
          </a:bodyPr>
          <a:lstStyle>
            <a:lvl1pPr marL="0" indent="0" algn="r">
              <a:buNone/>
              <a:defRPr kumimoji="0" lang="en-US" sz="1800" b="1" i="0" u="none" strike="noStrike" kern="1200" cap="none" normalizeH="0" baseline="0" dirty="0" smtClean="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27" name="Text Placeholder 33"/>
          <p:cNvSpPr>
            <a:spLocks noGrp="1"/>
          </p:cNvSpPr>
          <p:nvPr>
            <p:ph type="body" sz="quarter" idx="26" hasCustomPrompt="1"/>
          </p:nvPr>
        </p:nvSpPr>
        <p:spPr>
          <a:xfrm>
            <a:off x="9753598" y="1405336"/>
            <a:ext cx="15655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a:t>
            </a:r>
          </a:p>
        </p:txBody>
      </p:sp>
    </p:spTree>
    <p:extLst>
      <p:ext uri="{BB962C8B-B14F-4D97-AF65-F5344CB8AC3E}">
        <p14:creationId xmlns:p14="http://schemas.microsoft.com/office/powerpoint/2010/main" val="4243880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05_01_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987477" y="580418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14" name="Text Placeholder 11"/>
          <p:cNvSpPr>
            <a:spLocks noGrp="1"/>
          </p:cNvSpPr>
          <p:nvPr>
            <p:ph type="body" sz="quarter" idx="15" hasCustomPrompt="1"/>
          </p:nvPr>
        </p:nvSpPr>
        <p:spPr>
          <a:xfrm>
            <a:off x="4839973" y="5797655"/>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0" name="Text Placeholder 11"/>
          <p:cNvSpPr>
            <a:spLocks noGrp="1"/>
          </p:cNvSpPr>
          <p:nvPr>
            <p:ph type="body" sz="quarter" idx="17" hasCustomPrompt="1"/>
          </p:nvPr>
        </p:nvSpPr>
        <p:spPr>
          <a:xfrm>
            <a:off x="7692469" y="580418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3" name="Text Placeholder 11"/>
          <p:cNvSpPr>
            <a:spLocks noGrp="1"/>
          </p:cNvSpPr>
          <p:nvPr>
            <p:ph type="body" sz="quarter" idx="19" hasCustomPrompt="1"/>
          </p:nvPr>
        </p:nvSpPr>
        <p:spPr>
          <a:xfrm>
            <a:off x="3437550" y="101882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29" name="Text Placeholder 11"/>
          <p:cNvSpPr>
            <a:spLocks noGrp="1"/>
          </p:cNvSpPr>
          <p:nvPr>
            <p:ph type="body" sz="quarter" idx="21" hasCustomPrompt="1"/>
          </p:nvPr>
        </p:nvSpPr>
        <p:spPr>
          <a:xfrm>
            <a:off x="6781837" y="1018827"/>
            <a:ext cx="1821263" cy="791055"/>
          </a:xfrm>
        </p:spPr>
        <p:txBody>
          <a:bodyPr>
            <a:noAutofit/>
          </a:bodyPr>
          <a:lstStyle>
            <a:lvl1pPr marL="0" indent="0">
              <a:buNone/>
              <a:defRPr sz="1300">
                <a:solidFill>
                  <a:schemeClr val="tx1"/>
                </a:solidFill>
              </a:defRPr>
            </a:lvl1pPr>
          </a:lstStyle>
          <a:p>
            <a:pPr lvl="0"/>
            <a:r>
              <a:rPr lang="en-US" dirty="0"/>
              <a:t>Lorem ipsum dolor sit amet, consectetur</a:t>
            </a:r>
            <a:endParaRPr lang="ru-RU" dirty="0"/>
          </a:p>
        </p:txBody>
      </p:sp>
      <p:sp>
        <p:nvSpPr>
          <p:cNvPr id="3" name="Text Placeholder 2"/>
          <p:cNvSpPr>
            <a:spLocks noGrp="1"/>
          </p:cNvSpPr>
          <p:nvPr>
            <p:ph type="body" sz="quarter" idx="23" hasCustomPrompt="1"/>
          </p:nvPr>
        </p:nvSpPr>
        <p:spPr>
          <a:xfrm>
            <a:off x="1984563" y="5396821"/>
            <a:ext cx="1824178" cy="407987"/>
          </a:xfrm>
        </p:spPr>
        <p:txBody>
          <a:bodyPr>
            <a:normAutofit/>
          </a:bodyPr>
          <a:lstStyle>
            <a:lvl1pPr marL="0" indent="0">
              <a:buNone/>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INFODATA 01</a:t>
            </a:r>
            <a:endParaRPr lang="ru-RU" dirty="0"/>
          </a:p>
        </p:txBody>
      </p:sp>
      <p:sp>
        <p:nvSpPr>
          <p:cNvPr id="31" name="Text Placeholder 2"/>
          <p:cNvSpPr>
            <a:spLocks noGrp="1"/>
          </p:cNvSpPr>
          <p:nvPr>
            <p:ph type="body" sz="quarter" idx="24" hasCustomPrompt="1"/>
          </p:nvPr>
        </p:nvSpPr>
        <p:spPr>
          <a:xfrm>
            <a:off x="4837058" y="5396821"/>
            <a:ext cx="1824178" cy="407987"/>
          </a:xfrm>
        </p:spPr>
        <p:txBody>
          <a:bodyPr>
            <a:normAutofit/>
          </a:bodyPr>
          <a:lstStyle>
            <a:lvl1pPr marL="0" indent="0">
              <a:buNone/>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INFODATA 03</a:t>
            </a:r>
            <a:endParaRPr lang="ru-RU" dirty="0"/>
          </a:p>
        </p:txBody>
      </p:sp>
      <p:sp>
        <p:nvSpPr>
          <p:cNvPr id="32" name="Text Placeholder 2"/>
          <p:cNvSpPr>
            <a:spLocks noGrp="1"/>
          </p:cNvSpPr>
          <p:nvPr>
            <p:ph type="body" sz="quarter" idx="25" hasCustomPrompt="1"/>
          </p:nvPr>
        </p:nvSpPr>
        <p:spPr>
          <a:xfrm>
            <a:off x="7689553" y="5396821"/>
            <a:ext cx="1824178" cy="407987"/>
          </a:xfrm>
        </p:spPr>
        <p:txBody>
          <a:bodyPr>
            <a:normAutofit/>
          </a:bodyPr>
          <a:lstStyle>
            <a:lvl1pPr marL="0" indent="0">
              <a:buNone/>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INFODATA 05</a:t>
            </a:r>
            <a:endParaRPr lang="ru-RU" dirty="0"/>
          </a:p>
        </p:txBody>
      </p:sp>
      <p:sp>
        <p:nvSpPr>
          <p:cNvPr id="33" name="Text Placeholder 2"/>
          <p:cNvSpPr>
            <a:spLocks noGrp="1"/>
          </p:cNvSpPr>
          <p:nvPr>
            <p:ph type="body" sz="quarter" idx="26" hasCustomPrompt="1"/>
          </p:nvPr>
        </p:nvSpPr>
        <p:spPr>
          <a:xfrm>
            <a:off x="3437550" y="610840"/>
            <a:ext cx="1824178" cy="407987"/>
          </a:xfrm>
        </p:spPr>
        <p:txBody>
          <a:bodyPr>
            <a:normAutofit/>
          </a:bodyPr>
          <a:lstStyle>
            <a:lvl1pPr marL="0" indent="0">
              <a:buNone/>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INFODATA 02</a:t>
            </a:r>
            <a:endParaRPr lang="ru-RU" dirty="0"/>
          </a:p>
        </p:txBody>
      </p:sp>
      <p:sp>
        <p:nvSpPr>
          <p:cNvPr id="34" name="Text Placeholder 2"/>
          <p:cNvSpPr>
            <a:spLocks noGrp="1"/>
          </p:cNvSpPr>
          <p:nvPr>
            <p:ph type="body" sz="quarter" idx="27" hasCustomPrompt="1"/>
          </p:nvPr>
        </p:nvSpPr>
        <p:spPr>
          <a:xfrm>
            <a:off x="6777464" y="610840"/>
            <a:ext cx="1824178" cy="407987"/>
          </a:xfrm>
        </p:spPr>
        <p:txBody>
          <a:bodyPr>
            <a:normAutofit/>
          </a:bodyPr>
          <a:lstStyle>
            <a:lvl1pPr marL="0" indent="0">
              <a:buNone/>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dirty="0"/>
              <a:t>INFODATA 04</a:t>
            </a:r>
            <a:endParaRPr lang="ru-RU" dirty="0"/>
          </a:p>
        </p:txBody>
      </p:sp>
    </p:spTree>
    <p:extLst>
      <p:ext uri="{BB962C8B-B14F-4D97-AF65-F5344CB8AC3E}">
        <p14:creationId xmlns:p14="http://schemas.microsoft.com/office/powerpoint/2010/main" val="1144148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85205" y="1542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01</a:t>
            </a:r>
            <a:endParaRPr lang="ru-RU" dirty="0"/>
          </a:p>
        </p:txBody>
      </p:sp>
      <p:sp>
        <p:nvSpPr>
          <p:cNvPr id="18" name="Text Placeholder 16"/>
          <p:cNvSpPr>
            <a:spLocks noGrp="1"/>
          </p:cNvSpPr>
          <p:nvPr>
            <p:ph type="body" sz="quarter" idx="11" hasCustomPrompt="1"/>
          </p:nvPr>
        </p:nvSpPr>
        <p:spPr>
          <a:xfrm>
            <a:off x="785205" y="2918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02</a:t>
            </a:r>
            <a:endParaRPr lang="ru-RU" dirty="0"/>
          </a:p>
        </p:txBody>
      </p:sp>
      <p:sp>
        <p:nvSpPr>
          <p:cNvPr id="19" name="Text Placeholder 16"/>
          <p:cNvSpPr>
            <a:spLocks noGrp="1"/>
          </p:cNvSpPr>
          <p:nvPr>
            <p:ph type="body" sz="quarter" idx="12" hasCustomPrompt="1"/>
          </p:nvPr>
        </p:nvSpPr>
        <p:spPr>
          <a:xfrm>
            <a:off x="785205" y="4165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03</a:t>
            </a:r>
            <a:endParaRPr lang="ru-RU" dirty="0"/>
          </a:p>
        </p:txBody>
      </p:sp>
      <p:sp>
        <p:nvSpPr>
          <p:cNvPr id="20" name="Text Placeholder 16"/>
          <p:cNvSpPr>
            <a:spLocks noGrp="1"/>
          </p:cNvSpPr>
          <p:nvPr>
            <p:ph type="body" sz="quarter" idx="13" hasCustomPrompt="1"/>
          </p:nvPr>
        </p:nvSpPr>
        <p:spPr>
          <a:xfrm>
            <a:off x="785205" y="5188511"/>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04</a:t>
            </a:r>
            <a:endParaRPr lang="ru-RU" dirty="0"/>
          </a:p>
        </p:txBody>
      </p:sp>
      <p:sp>
        <p:nvSpPr>
          <p:cNvPr id="24" name="Text Placeholder 23"/>
          <p:cNvSpPr>
            <a:spLocks noGrp="1"/>
          </p:cNvSpPr>
          <p:nvPr>
            <p:ph type="body" sz="quarter" idx="14" hasCustomPrompt="1"/>
          </p:nvPr>
        </p:nvSpPr>
        <p:spPr>
          <a:xfrm>
            <a:off x="777080" y="1957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77080" y="3281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p:txBody>
      </p:sp>
      <p:sp>
        <p:nvSpPr>
          <p:cNvPr id="26" name="Text Placeholder 23"/>
          <p:cNvSpPr>
            <a:spLocks noGrp="1"/>
          </p:cNvSpPr>
          <p:nvPr>
            <p:ph type="body" sz="quarter" idx="16" hasCustomPrompt="1"/>
          </p:nvPr>
        </p:nvSpPr>
        <p:spPr>
          <a:xfrm>
            <a:off x="777080" y="5575619"/>
            <a:ext cx="4427379" cy="1068388"/>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p:txBody>
      </p:sp>
      <p:sp>
        <p:nvSpPr>
          <p:cNvPr id="27" name="Text Placeholder 23"/>
          <p:cNvSpPr>
            <a:spLocks noGrp="1"/>
          </p:cNvSpPr>
          <p:nvPr>
            <p:ph type="body" sz="quarter" idx="17" hasCustomPrompt="1"/>
          </p:nvPr>
        </p:nvSpPr>
        <p:spPr>
          <a:xfrm>
            <a:off x="777080" y="4526375"/>
            <a:ext cx="4427379" cy="657055"/>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a:t>COUNTRY</a:t>
            </a:r>
            <a:endParaRPr lang="ru-RU" dirty="0"/>
          </a:p>
        </p:txBody>
      </p:sp>
    </p:spTree>
    <p:extLst>
      <p:ext uri="{BB962C8B-B14F-4D97-AF65-F5344CB8AC3E}">
        <p14:creationId xmlns:p14="http://schemas.microsoft.com/office/powerpoint/2010/main" val="1294187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125045" y="1542397"/>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01</a:t>
            </a:r>
            <a:endParaRPr lang="ru-RU" dirty="0"/>
          </a:p>
        </p:txBody>
      </p:sp>
      <p:sp>
        <p:nvSpPr>
          <p:cNvPr id="18" name="Text Placeholder 16"/>
          <p:cNvSpPr>
            <a:spLocks noGrp="1"/>
          </p:cNvSpPr>
          <p:nvPr>
            <p:ph type="body" sz="quarter" idx="11" hasCustomPrompt="1"/>
          </p:nvPr>
        </p:nvSpPr>
        <p:spPr>
          <a:xfrm>
            <a:off x="7125045" y="291848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02</a:t>
            </a:r>
            <a:endParaRPr lang="ru-RU" dirty="0"/>
          </a:p>
        </p:txBody>
      </p:sp>
      <p:sp>
        <p:nvSpPr>
          <p:cNvPr id="19" name="Text Placeholder 16"/>
          <p:cNvSpPr>
            <a:spLocks noGrp="1"/>
          </p:cNvSpPr>
          <p:nvPr>
            <p:ph type="body" sz="quarter" idx="12" hasCustomPrompt="1"/>
          </p:nvPr>
        </p:nvSpPr>
        <p:spPr>
          <a:xfrm>
            <a:off x="7125045" y="416560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03</a:t>
            </a:r>
            <a:endParaRPr lang="ru-RU" dirty="0"/>
          </a:p>
        </p:txBody>
      </p:sp>
      <p:sp>
        <p:nvSpPr>
          <p:cNvPr id="20" name="Text Placeholder 16"/>
          <p:cNvSpPr>
            <a:spLocks noGrp="1"/>
          </p:cNvSpPr>
          <p:nvPr>
            <p:ph type="body" sz="quarter" idx="13" hasCustomPrompt="1"/>
          </p:nvPr>
        </p:nvSpPr>
        <p:spPr>
          <a:xfrm>
            <a:off x="7125045" y="5188511"/>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04</a:t>
            </a:r>
            <a:endParaRPr lang="ru-RU" dirty="0"/>
          </a:p>
        </p:txBody>
      </p:sp>
      <p:sp>
        <p:nvSpPr>
          <p:cNvPr id="24" name="Text Placeholder 23"/>
          <p:cNvSpPr>
            <a:spLocks noGrp="1"/>
          </p:cNvSpPr>
          <p:nvPr>
            <p:ph type="body" sz="quarter" idx="14" hasCustomPrompt="1"/>
          </p:nvPr>
        </p:nvSpPr>
        <p:spPr>
          <a:xfrm>
            <a:off x="7116920" y="1957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116920" y="3281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6" name="Text Placeholder 23"/>
          <p:cNvSpPr>
            <a:spLocks noGrp="1"/>
          </p:cNvSpPr>
          <p:nvPr>
            <p:ph type="body" sz="quarter" idx="16" hasCustomPrompt="1"/>
          </p:nvPr>
        </p:nvSpPr>
        <p:spPr>
          <a:xfrm>
            <a:off x="7116920" y="5575619"/>
            <a:ext cx="4427379" cy="1068388"/>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a:p>
            <a:pPr lvl="0"/>
            <a:endParaRPr lang="ru-RU" dirty="0"/>
          </a:p>
        </p:txBody>
      </p:sp>
      <p:sp>
        <p:nvSpPr>
          <p:cNvPr id="27" name="Text Placeholder 23"/>
          <p:cNvSpPr>
            <a:spLocks noGrp="1"/>
          </p:cNvSpPr>
          <p:nvPr>
            <p:ph type="body" sz="quarter" idx="17" hasCustomPrompt="1"/>
          </p:nvPr>
        </p:nvSpPr>
        <p:spPr>
          <a:xfrm>
            <a:off x="7116920" y="4526375"/>
            <a:ext cx="4427379" cy="657055"/>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a:t>COUNTRY</a:t>
            </a:r>
            <a:endParaRPr lang="ru-RU" dirty="0"/>
          </a:p>
        </p:txBody>
      </p:sp>
    </p:spTree>
    <p:extLst>
      <p:ext uri="{BB962C8B-B14F-4D97-AF65-F5344CB8AC3E}">
        <p14:creationId xmlns:p14="http://schemas.microsoft.com/office/powerpoint/2010/main" val="1768866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687467" y="2304397"/>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01</a:t>
            </a:r>
            <a:endParaRPr lang="ru-RU" dirty="0"/>
          </a:p>
        </p:txBody>
      </p:sp>
      <p:sp>
        <p:nvSpPr>
          <p:cNvPr id="18" name="Text Placeholder 16"/>
          <p:cNvSpPr>
            <a:spLocks noGrp="1"/>
          </p:cNvSpPr>
          <p:nvPr>
            <p:ph type="body" sz="quarter" idx="11" hasCustomPrompt="1"/>
          </p:nvPr>
        </p:nvSpPr>
        <p:spPr>
          <a:xfrm>
            <a:off x="7687467" y="368048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02</a:t>
            </a:r>
            <a:endParaRPr lang="ru-RU" dirty="0"/>
          </a:p>
        </p:txBody>
      </p:sp>
      <p:sp>
        <p:nvSpPr>
          <p:cNvPr id="19" name="Text Placeholder 16"/>
          <p:cNvSpPr>
            <a:spLocks noGrp="1"/>
          </p:cNvSpPr>
          <p:nvPr>
            <p:ph type="body" sz="quarter" idx="12" hasCustomPrompt="1"/>
          </p:nvPr>
        </p:nvSpPr>
        <p:spPr>
          <a:xfrm>
            <a:off x="7687467" y="492760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03</a:t>
            </a:r>
            <a:endParaRPr lang="ru-RU" dirty="0"/>
          </a:p>
        </p:txBody>
      </p:sp>
      <p:sp>
        <p:nvSpPr>
          <p:cNvPr id="24" name="Text Placeholder 23"/>
          <p:cNvSpPr>
            <a:spLocks noGrp="1"/>
          </p:cNvSpPr>
          <p:nvPr>
            <p:ph type="body" sz="quarter" idx="14" hasCustomPrompt="1"/>
          </p:nvPr>
        </p:nvSpPr>
        <p:spPr>
          <a:xfrm>
            <a:off x="7158830" y="2719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dirty="0"/>
          </a:p>
        </p:txBody>
      </p:sp>
      <p:sp>
        <p:nvSpPr>
          <p:cNvPr id="25" name="Text Placeholder 23"/>
          <p:cNvSpPr>
            <a:spLocks noGrp="1"/>
          </p:cNvSpPr>
          <p:nvPr>
            <p:ph type="body" sz="quarter" idx="15" hasCustomPrompt="1"/>
          </p:nvPr>
        </p:nvSpPr>
        <p:spPr>
          <a:xfrm>
            <a:off x="7158830" y="4043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a:t>COUNTRY</a:t>
            </a:r>
            <a:endParaRPr lang="ru-RU" dirty="0"/>
          </a:p>
        </p:txBody>
      </p:sp>
      <p:sp>
        <p:nvSpPr>
          <p:cNvPr id="58" name="Text Placeholder 23"/>
          <p:cNvSpPr>
            <a:spLocks noGrp="1"/>
          </p:cNvSpPr>
          <p:nvPr>
            <p:ph type="body" sz="quarter" idx="19" hasCustomPrompt="1"/>
          </p:nvPr>
        </p:nvSpPr>
        <p:spPr>
          <a:xfrm>
            <a:off x="7158830" y="5325269"/>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Tree>
    <p:extLst>
      <p:ext uri="{BB962C8B-B14F-4D97-AF65-F5344CB8AC3E}">
        <p14:creationId xmlns:p14="http://schemas.microsoft.com/office/powerpoint/2010/main" val="3368744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50410" y="2304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01</a:t>
            </a:r>
            <a:endParaRPr lang="ru-RU" dirty="0"/>
          </a:p>
        </p:txBody>
      </p:sp>
      <p:sp>
        <p:nvSpPr>
          <p:cNvPr id="18" name="Text Placeholder 16"/>
          <p:cNvSpPr>
            <a:spLocks noGrp="1"/>
          </p:cNvSpPr>
          <p:nvPr>
            <p:ph type="body" sz="quarter" idx="11" hasCustomPrompt="1"/>
          </p:nvPr>
        </p:nvSpPr>
        <p:spPr>
          <a:xfrm>
            <a:off x="750410" y="3680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02</a:t>
            </a:r>
            <a:endParaRPr lang="ru-RU" dirty="0"/>
          </a:p>
        </p:txBody>
      </p:sp>
      <p:sp>
        <p:nvSpPr>
          <p:cNvPr id="19" name="Text Placeholder 16"/>
          <p:cNvSpPr>
            <a:spLocks noGrp="1"/>
          </p:cNvSpPr>
          <p:nvPr>
            <p:ph type="body" sz="quarter" idx="12" hasCustomPrompt="1"/>
          </p:nvPr>
        </p:nvSpPr>
        <p:spPr>
          <a:xfrm>
            <a:off x="750410" y="4927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03</a:t>
            </a:r>
            <a:endParaRPr lang="ru-RU" dirty="0"/>
          </a:p>
        </p:txBody>
      </p:sp>
      <p:sp>
        <p:nvSpPr>
          <p:cNvPr id="24" name="Text Placeholder 23"/>
          <p:cNvSpPr>
            <a:spLocks noGrp="1"/>
          </p:cNvSpPr>
          <p:nvPr>
            <p:ph type="body" sz="quarter" idx="14" hasCustomPrompt="1"/>
          </p:nvPr>
        </p:nvSpPr>
        <p:spPr>
          <a:xfrm>
            <a:off x="750410" y="2719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dirty="0"/>
          </a:p>
        </p:txBody>
      </p:sp>
      <p:sp>
        <p:nvSpPr>
          <p:cNvPr id="25" name="Text Placeholder 23"/>
          <p:cNvSpPr>
            <a:spLocks noGrp="1"/>
          </p:cNvSpPr>
          <p:nvPr>
            <p:ph type="body" sz="quarter" idx="15" hasCustomPrompt="1"/>
          </p:nvPr>
        </p:nvSpPr>
        <p:spPr>
          <a:xfrm>
            <a:off x="750410" y="4043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a:t>COUNTRY</a:t>
            </a:r>
            <a:endParaRPr lang="ru-RU" dirty="0"/>
          </a:p>
        </p:txBody>
      </p:sp>
      <p:sp>
        <p:nvSpPr>
          <p:cNvPr id="58" name="Text Placeholder 23"/>
          <p:cNvSpPr>
            <a:spLocks noGrp="1"/>
          </p:cNvSpPr>
          <p:nvPr>
            <p:ph type="body" sz="quarter" idx="19" hasCustomPrompt="1"/>
          </p:nvPr>
        </p:nvSpPr>
        <p:spPr>
          <a:xfrm>
            <a:off x="750410" y="5325269"/>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Tree>
    <p:extLst>
      <p:ext uri="{BB962C8B-B14F-4D97-AF65-F5344CB8AC3E}">
        <p14:creationId xmlns:p14="http://schemas.microsoft.com/office/powerpoint/2010/main" val="299039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01 options">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816883"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3" name="Text Placeholder 2"/>
          <p:cNvSpPr>
            <a:spLocks noGrp="1"/>
          </p:cNvSpPr>
          <p:nvPr>
            <p:ph type="body" sz="quarter" idx="18" hasCustomPrompt="1"/>
          </p:nvPr>
        </p:nvSpPr>
        <p:spPr>
          <a:xfrm>
            <a:off x="816882" y="5064283"/>
            <a:ext cx="1763033" cy="383494"/>
          </a:xfrm>
        </p:spPr>
        <p:txBody>
          <a:bodyPr/>
          <a:lstStyle>
            <a:lvl1pPr marL="0" indent="0" algn="ctr">
              <a:buNone/>
              <a:defRPr sz="1800" b="1"/>
            </a:lvl1pPr>
          </a:lstStyle>
          <a:p>
            <a:pPr lvl="0"/>
            <a:r>
              <a:rPr lang="en-US" dirty="0"/>
              <a:t>CREATIVE</a:t>
            </a:r>
            <a:endParaRPr lang="ru-RU" dirty="0"/>
          </a:p>
        </p:txBody>
      </p:sp>
      <p:sp>
        <p:nvSpPr>
          <p:cNvPr id="26" name="Text Placeholder 11"/>
          <p:cNvSpPr>
            <a:spLocks noGrp="1"/>
          </p:cNvSpPr>
          <p:nvPr>
            <p:ph type="body" sz="quarter" idx="19" hasCustomPrompt="1"/>
          </p:nvPr>
        </p:nvSpPr>
        <p:spPr>
          <a:xfrm>
            <a:off x="2988583"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27" name="Text Placeholder 2"/>
          <p:cNvSpPr>
            <a:spLocks noGrp="1"/>
          </p:cNvSpPr>
          <p:nvPr>
            <p:ph type="body" sz="quarter" idx="20" hasCustomPrompt="1"/>
          </p:nvPr>
        </p:nvSpPr>
        <p:spPr>
          <a:xfrm>
            <a:off x="2988582" y="5064283"/>
            <a:ext cx="1763033" cy="383494"/>
          </a:xfrm>
        </p:spPr>
        <p:txBody>
          <a:bodyPr/>
          <a:lstStyle>
            <a:lvl1pPr marL="0" indent="0" algn="ctr">
              <a:buNone/>
              <a:defRPr sz="1800" b="1"/>
            </a:lvl1pPr>
          </a:lstStyle>
          <a:p>
            <a:pPr lvl="0"/>
            <a:r>
              <a:rPr lang="en-US" dirty="0"/>
              <a:t>INVESTMENT</a:t>
            </a:r>
            <a:endParaRPr lang="ru-RU" dirty="0"/>
          </a:p>
        </p:txBody>
      </p:sp>
      <p:sp>
        <p:nvSpPr>
          <p:cNvPr id="28" name="Text Placeholder 11"/>
          <p:cNvSpPr>
            <a:spLocks noGrp="1"/>
          </p:cNvSpPr>
          <p:nvPr>
            <p:ph type="body" sz="quarter" idx="21" hasCustomPrompt="1"/>
          </p:nvPr>
        </p:nvSpPr>
        <p:spPr>
          <a:xfrm>
            <a:off x="5160282"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29" name="Text Placeholder 2"/>
          <p:cNvSpPr>
            <a:spLocks noGrp="1"/>
          </p:cNvSpPr>
          <p:nvPr>
            <p:ph type="body" sz="quarter" idx="22" hasCustomPrompt="1"/>
          </p:nvPr>
        </p:nvSpPr>
        <p:spPr>
          <a:xfrm>
            <a:off x="5160281" y="5064283"/>
            <a:ext cx="1885498" cy="383494"/>
          </a:xfrm>
        </p:spPr>
        <p:txBody>
          <a:bodyPr/>
          <a:lstStyle>
            <a:lvl1pPr marL="0" indent="0" algn="ctr">
              <a:buNone/>
              <a:defRPr sz="1800" b="1"/>
            </a:lvl1pPr>
          </a:lstStyle>
          <a:p>
            <a:pPr lvl="0"/>
            <a:r>
              <a:rPr lang="en-US" dirty="0"/>
              <a:t>MANAGEMENT</a:t>
            </a:r>
            <a:endParaRPr lang="ru-RU" dirty="0"/>
          </a:p>
        </p:txBody>
      </p:sp>
      <p:sp>
        <p:nvSpPr>
          <p:cNvPr id="30" name="Text Placeholder 11"/>
          <p:cNvSpPr>
            <a:spLocks noGrp="1"/>
          </p:cNvSpPr>
          <p:nvPr>
            <p:ph type="body" sz="quarter" idx="23" hasCustomPrompt="1"/>
          </p:nvPr>
        </p:nvSpPr>
        <p:spPr>
          <a:xfrm>
            <a:off x="7331980"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31" name="Text Placeholder 2"/>
          <p:cNvSpPr>
            <a:spLocks noGrp="1"/>
          </p:cNvSpPr>
          <p:nvPr>
            <p:ph type="body" sz="quarter" idx="24" hasCustomPrompt="1"/>
          </p:nvPr>
        </p:nvSpPr>
        <p:spPr>
          <a:xfrm>
            <a:off x="7331979" y="5064283"/>
            <a:ext cx="1763033" cy="383494"/>
          </a:xfrm>
        </p:spPr>
        <p:txBody>
          <a:bodyPr/>
          <a:lstStyle>
            <a:lvl1pPr marL="0" indent="0" algn="ctr">
              <a:buNone/>
              <a:defRPr sz="1800" b="1"/>
            </a:lvl1pPr>
          </a:lstStyle>
          <a:p>
            <a:pPr lvl="0"/>
            <a:r>
              <a:rPr lang="en-US" dirty="0"/>
              <a:t>BUSINESS</a:t>
            </a:r>
            <a:endParaRPr lang="ru-RU" dirty="0"/>
          </a:p>
        </p:txBody>
      </p:sp>
      <p:sp>
        <p:nvSpPr>
          <p:cNvPr id="32" name="Text Placeholder 11"/>
          <p:cNvSpPr>
            <a:spLocks noGrp="1"/>
          </p:cNvSpPr>
          <p:nvPr>
            <p:ph type="body" sz="quarter" idx="25" hasCustomPrompt="1"/>
          </p:nvPr>
        </p:nvSpPr>
        <p:spPr>
          <a:xfrm>
            <a:off x="9503677" y="5470951"/>
            <a:ext cx="1763032" cy="1022350"/>
          </a:xfrm>
        </p:spPr>
        <p:txBody>
          <a:bodyPr>
            <a:noAutofit/>
          </a:bodyPr>
          <a:lstStyle>
            <a:lvl1pPr marL="0" indent="0">
              <a:buNone/>
              <a:defRPr sz="1200">
                <a:solidFill>
                  <a:schemeClr val="tx1"/>
                </a:solidFill>
              </a:defRPr>
            </a:lvl1pPr>
          </a:lstStyle>
          <a:p>
            <a:pPr lvl="0"/>
            <a:r>
              <a:rPr lang="en-US" dirty="0"/>
              <a:t>Lorem ipsum dolor sit amet, consectetur adipiscing elit, sed do</a:t>
            </a:r>
            <a:endParaRPr lang="ru-RU" dirty="0"/>
          </a:p>
        </p:txBody>
      </p:sp>
      <p:sp>
        <p:nvSpPr>
          <p:cNvPr id="33" name="Text Placeholder 2"/>
          <p:cNvSpPr>
            <a:spLocks noGrp="1"/>
          </p:cNvSpPr>
          <p:nvPr>
            <p:ph type="body" sz="quarter" idx="26" hasCustomPrompt="1"/>
          </p:nvPr>
        </p:nvSpPr>
        <p:spPr>
          <a:xfrm>
            <a:off x="9503676" y="5064283"/>
            <a:ext cx="1763033" cy="383494"/>
          </a:xfrm>
        </p:spPr>
        <p:txBody>
          <a:bodyPr/>
          <a:lstStyle>
            <a:lvl1pPr marL="0" indent="0" algn="ctr">
              <a:buNone/>
              <a:defRPr sz="1800" b="1"/>
            </a:lvl1pPr>
          </a:lstStyle>
          <a:p>
            <a:pPr lvl="0"/>
            <a:r>
              <a:rPr lang="en-US" dirty="0"/>
              <a:t>GOAL</a:t>
            </a:r>
            <a:endParaRPr lang="ru-RU" dirty="0"/>
          </a:p>
        </p:txBody>
      </p:sp>
    </p:spTree>
    <p:extLst>
      <p:ext uri="{BB962C8B-B14F-4D97-AF65-F5344CB8AC3E}">
        <p14:creationId xmlns:p14="http://schemas.microsoft.com/office/powerpoint/2010/main" val="3629697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85205" y="1542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01</a:t>
            </a:r>
            <a:endParaRPr lang="ru-RU" dirty="0"/>
          </a:p>
        </p:txBody>
      </p:sp>
      <p:sp>
        <p:nvSpPr>
          <p:cNvPr id="18" name="Text Placeholder 16"/>
          <p:cNvSpPr>
            <a:spLocks noGrp="1"/>
          </p:cNvSpPr>
          <p:nvPr>
            <p:ph type="body" sz="quarter" idx="11" hasCustomPrompt="1"/>
          </p:nvPr>
        </p:nvSpPr>
        <p:spPr>
          <a:xfrm>
            <a:off x="785205" y="2918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02</a:t>
            </a:r>
            <a:endParaRPr lang="ru-RU" dirty="0"/>
          </a:p>
        </p:txBody>
      </p:sp>
      <p:sp>
        <p:nvSpPr>
          <p:cNvPr id="19" name="Text Placeholder 16"/>
          <p:cNvSpPr>
            <a:spLocks noGrp="1"/>
          </p:cNvSpPr>
          <p:nvPr>
            <p:ph type="body" sz="quarter" idx="12" hasCustomPrompt="1"/>
          </p:nvPr>
        </p:nvSpPr>
        <p:spPr>
          <a:xfrm>
            <a:off x="785205" y="4165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03</a:t>
            </a:r>
            <a:endParaRPr lang="ru-RU" dirty="0"/>
          </a:p>
        </p:txBody>
      </p:sp>
      <p:sp>
        <p:nvSpPr>
          <p:cNvPr id="20" name="Text Placeholder 16"/>
          <p:cNvSpPr>
            <a:spLocks noGrp="1"/>
          </p:cNvSpPr>
          <p:nvPr>
            <p:ph type="body" sz="quarter" idx="13" hasCustomPrompt="1"/>
          </p:nvPr>
        </p:nvSpPr>
        <p:spPr>
          <a:xfrm>
            <a:off x="785205" y="5188511"/>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a:t>Infodata 04</a:t>
            </a:r>
            <a:endParaRPr lang="ru-RU" dirty="0"/>
          </a:p>
        </p:txBody>
      </p:sp>
      <p:sp>
        <p:nvSpPr>
          <p:cNvPr id="24" name="Text Placeholder 23"/>
          <p:cNvSpPr>
            <a:spLocks noGrp="1"/>
          </p:cNvSpPr>
          <p:nvPr>
            <p:ph type="body" sz="quarter" idx="14" hasCustomPrompt="1"/>
          </p:nvPr>
        </p:nvSpPr>
        <p:spPr>
          <a:xfrm>
            <a:off x="777080" y="1957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77080" y="3281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p:txBody>
      </p:sp>
      <p:sp>
        <p:nvSpPr>
          <p:cNvPr id="26" name="Text Placeholder 23"/>
          <p:cNvSpPr>
            <a:spLocks noGrp="1"/>
          </p:cNvSpPr>
          <p:nvPr>
            <p:ph type="body" sz="quarter" idx="16" hasCustomPrompt="1"/>
          </p:nvPr>
        </p:nvSpPr>
        <p:spPr>
          <a:xfrm>
            <a:off x="777080" y="5575619"/>
            <a:ext cx="4427379" cy="1068388"/>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a:latin typeface="Open Sans" panose="020B0606030504020204" pitchFamily="34" charset="0"/>
              <a:cs typeface="Open Sans" panose="020B0606030504020204" pitchFamily="34" charset="0"/>
            </a:endParaRPr>
          </a:p>
          <a:p>
            <a:pPr lvl="0"/>
            <a:endParaRPr lang="ru-RU" dirty="0"/>
          </a:p>
        </p:txBody>
      </p:sp>
      <p:sp>
        <p:nvSpPr>
          <p:cNvPr id="27" name="Text Placeholder 23"/>
          <p:cNvSpPr>
            <a:spLocks noGrp="1"/>
          </p:cNvSpPr>
          <p:nvPr>
            <p:ph type="body" sz="quarter" idx="17" hasCustomPrompt="1"/>
          </p:nvPr>
        </p:nvSpPr>
        <p:spPr>
          <a:xfrm>
            <a:off x="777080" y="4526375"/>
            <a:ext cx="4427379" cy="657055"/>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a:t>COUNTRY</a:t>
            </a:r>
            <a:endParaRPr lang="ru-RU" dirty="0"/>
          </a:p>
        </p:txBody>
      </p:sp>
    </p:spTree>
    <p:extLst>
      <p:ext uri="{BB962C8B-B14F-4D97-AF65-F5344CB8AC3E}">
        <p14:creationId xmlns:p14="http://schemas.microsoft.com/office/powerpoint/2010/main" val="997734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251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yrami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46881" y="4579485"/>
            <a:ext cx="2457676" cy="466044"/>
          </a:xfrm>
        </p:spPr>
        <p:txBody>
          <a:bodyPr>
            <a:normAutofit/>
          </a:bodyPr>
          <a:lstStyle>
            <a:lvl1pPr marL="0" indent="0">
              <a:buNone/>
              <a:defRPr sz="2400" b="1">
                <a:solidFill>
                  <a:schemeClr val="tx1"/>
                </a:solidFill>
              </a:defRPr>
            </a:lvl1pPr>
          </a:lstStyle>
          <a:p>
            <a:pPr lvl="0"/>
            <a:r>
              <a:rPr lang="en-US" dirty="0"/>
              <a:t>INVESTMENT</a:t>
            </a:r>
            <a:endParaRPr lang="ru-RU" dirty="0"/>
          </a:p>
        </p:txBody>
      </p:sp>
      <p:sp>
        <p:nvSpPr>
          <p:cNvPr id="10" name="Text Placeholder 9"/>
          <p:cNvSpPr>
            <a:spLocks noGrp="1"/>
          </p:cNvSpPr>
          <p:nvPr>
            <p:ph type="body" sz="quarter" idx="11" hasCustomPrompt="1"/>
          </p:nvPr>
        </p:nvSpPr>
        <p:spPr>
          <a:xfrm>
            <a:off x="1346881" y="5046209"/>
            <a:ext cx="3118983"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a:t>
            </a:r>
            <a:endParaRPr lang="ru-RU" dirty="0"/>
          </a:p>
        </p:txBody>
      </p:sp>
      <p:sp>
        <p:nvSpPr>
          <p:cNvPr id="12" name="Text Placeholder 7"/>
          <p:cNvSpPr>
            <a:spLocks noGrp="1"/>
          </p:cNvSpPr>
          <p:nvPr>
            <p:ph type="body" sz="quarter" idx="12" hasCustomPrompt="1"/>
          </p:nvPr>
        </p:nvSpPr>
        <p:spPr>
          <a:xfrm>
            <a:off x="1665288" y="2938463"/>
            <a:ext cx="2457676" cy="466044"/>
          </a:xfrm>
        </p:spPr>
        <p:txBody>
          <a:bodyPr>
            <a:normAutofit/>
          </a:bodyPr>
          <a:lstStyle>
            <a:lvl1pPr marL="0" indent="0">
              <a:buNone/>
              <a:defRPr sz="2400" b="1">
                <a:solidFill>
                  <a:schemeClr val="tx1"/>
                </a:solidFill>
              </a:defRPr>
            </a:lvl1pPr>
          </a:lstStyle>
          <a:p>
            <a:pPr lvl="0"/>
            <a:r>
              <a:rPr lang="en-US" dirty="0"/>
              <a:t>STRATEGY</a:t>
            </a:r>
            <a:endParaRPr lang="ru-RU" dirty="0"/>
          </a:p>
        </p:txBody>
      </p:sp>
      <p:sp>
        <p:nvSpPr>
          <p:cNvPr id="13" name="Text Placeholder 9"/>
          <p:cNvSpPr>
            <a:spLocks noGrp="1"/>
          </p:cNvSpPr>
          <p:nvPr>
            <p:ph type="body" sz="quarter" idx="13" hasCustomPrompt="1"/>
          </p:nvPr>
        </p:nvSpPr>
        <p:spPr>
          <a:xfrm>
            <a:off x="1665288" y="3405187"/>
            <a:ext cx="3118983"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a:t>
            </a:r>
            <a:endParaRPr lang="ru-RU" dirty="0"/>
          </a:p>
        </p:txBody>
      </p:sp>
      <p:sp>
        <p:nvSpPr>
          <p:cNvPr id="14" name="Text Placeholder 7"/>
          <p:cNvSpPr>
            <a:spLocks noGrp="1"/>
          </p:cNvSpPr>
          <p:nvPr>
            <p:ph type="body" sz="quarter" idx="14" hasCustomPrompt="1"/>
          </p:nvPr>
        </p:nvSpPr>
        <p:spPr>
          <a:xfrm>
            <a:off x="2008188" y="1316496"/>
            <a:ext cx="2457676" cy="466044"/>
          </a:xfrm>
        </p:spPr>
        <p:txBody>
          <a:bodyPr>
            <a:normAutofit/>
          </a:bodyPr>
          <a:lstStyle>
            <a:lvl1pPr marL="0" indent="0">
              <a:buNone/>
              <a:defRPr sz="2400" b="1">
                <a:solidFill>
                  <a:schemeClr val="tx1"/>
                </a:solidFill>
              </a:defRPr>
            </a:lvl1pPr>
          </a:lstStyle>
          <a:p>
            <a:pPr lvl="0"/>
            <a:r>
              <a:rPr lang="en-US" dirty="0"/>
              <a:t>STARTUP</a:t>
            </a:r>
            <a:endParaRPr lang="ru-RU" dirty="0"/>
          </a:p>
        </p:txBody>
      </p:sp>
      <p:sp>
        <p:nvSpPr>
          <p:cNvPr id="15" name="Text Placeholder 9"/>
          <p:cNvSpPr>
            <a:spLocks noGrp="1"/>
          </p:cNvSpPr>
          <p:nvPr>
            <p:ph type="body" sz="quarter" idx="15" hasCustomPrompt="1"/>
          </p:nvPr>
        </p:nvSpPr>
        <p:spPr>
          <a:xfrm>
            <a:off x="2008188" y="1783220"/>
            <a:ext cx="3118983"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a:t>
            </a:r>
            <a:endParaRPr lang="ru-RU" dirty="0"/>
          </a:p>
        </p:txBody>
      </p:sp>
      <p:pic>
        <p:nvPicPr>
          <p:cNvPr id="3" name="Рисунок 2" descr="http://52A34A3ADD0DC3BA6069EB32742DCAC5.dms.sberbank.ru/52A34A3ADD0DC3BA6069EB32742DCAC5-AD68E794736F60D25735C2DFEC315D8F-9302E8A17C5801611411A81D3DB1BA17/1.png"/>
          <p:cNvPicPr>
            <a:picLocks/>
          </p:cNvPicPr>
          <p:nvPr userDrawn="1"/>
        </p:nvPicPr>
        <p:blipFill>
          <a:blip r:link="rId2"/>
          <a:stretch>
            <a:fillRect/>
          </a:stretch>
        </p:blipFill>
        <p:spPr>
          <a:xfrm>
            <a:off x="0" y="0"/>
            <a:ext cx="1588" cy="1588"/>
          </a:xfrm>
          <a:prstGeom prst="rect">
            <a:avLst/>
          </a:prstGeom>
        </p:spPr>
      </p:pic>
      <p:pic>
        <p:nvPicPr>
          <p:cNvPr id="2" name="Рисунок 1" descr="http://52A34A3ADD0DC3BA6069EB32742DCAC5.dms.sberbank.ru/52A34A3ADD0DC3BA6069EB32742DCAC5-AD68E794736F60D25735C2DFEC315D8F-E73998ECE1ED852AD5A25D6011E8BA9B/1.png"/>
          <p:cNvPicPr>
            <a:picLocks/>
          </p:cNvPicPr>
          <p:nvPr userDrawn="1"/>
        </p:nvPicPr>
        <p:blipFill>
          <a:blip r:link="rId3"/>
          <a:stretch>
            <a:fillRect/>
          </a:stretch>
        </p:blipFill>
        <p:spPr>
          <a:xfrm>
            <a:off x="0" y="0"/>
            <a:ext cx="1588" cy="1588"/>
          </a:xfrm>
          <a:prstGeom prst="rect">
            <a:avLst/>
          </a:prstGeom>
        </p:spPr>
      </p:pic>
    </p:spTree>
    <p:extLst>
      <p:ext uri="{BB962C8B-B14F-4D97-AF65-F5344CB8AC3E}">
        <p14:creationId xmlns:p14="http://schemas.microsoft.com/office/powerpoint/2010/main" val="156374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Pyramid">
    <p:spTree>
      <p:nvGrpSpPr>
        <p:cNvPr id="1" name=""/>
        <p:cNvGrpSpPr/>
        <p:nvPr/>
      </p:nvGrpSpPr>
      <p:grpSpPr>
        <a:xfrm>
          <a:off x="0" y="0"/>
          <a:ext cx="0" cy="0"/>
          <a:chOff x="0" y="0"/>
          <a:chExt cx="0" cy="0"/>
        </a:xfrm>
      </p:grpSpPr>
      <p:sp>
        <p:nvSpPr>
          <p:cNvPr id="14" name="Text Placeholder 7"/>
          <p:cNvSpPr>
            <a:spLocks noGrp="1"/>
          </p:cNvSpPr>
          <p:nvPr>
            <p:ph type="body" sz="quarter" idx="14" hasCustomPrompt="1"/>
          </p:nvPr>
        </p:nvSpPr>
        <p:spPr>
          <a:xfrm>
            <a:off x="938667" y="3692303"/>
            <a:ext cx="2367869" cy="349018"/>
          </a:xfrm>
        </p:spPr>
        <p:txBody>
          <a:bodyPr>
            <a:noAutofit/>
          </a:bodyPr>
          <a:lstStyle>
            <a:lvl1pPr marL="0" indent="0">
              <a:buNone/>
              <a:defRPr sz="2400" b="1">
                <a:solidFill>
                  <a:schemeClr val="tx1"/>
                </a:solidFill>
              </a:defRPr>
            </a:lvl1pPr>
          </a:lstStyle>
          <a:p>
            <a:pPr lvl="0"/>
            <a:r>
              <a:rPr lang="en-US" dirty="0"/>
              <a:t>INVESTMENT</a:t>
            </a:r>
            <a:endParaRPr lang="ru-RU" dirty="0"/>
          </a:p>
        </p:txBody>
      </p:sp>
      <p:sp>
        <p:nvSpPr>
          <p:cNvPr id="15" name="Text Placeholder 9"/>
          <p:cNvSpPr>
            <a:spLocks noGrp="1"/>
          </p:cNvSpPr>
          <p:nvPr>
            <p:ph type="body" sz="quarter" idx="15" hasCustomPrompt="1"/>
          </p:nvPr>
        </p:nvSpPr>
        <p:spPr>
          <a:xfrm>
            <a:off x="938666" y="4044727"/>
            <a:ext cx="2367869"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a:t>
            </a:r>
            <a:endParaRPr lang="ru-RU" dirty="0"/>
          </a:p>
        </p:txBody>
      </p:sp>
      <p:sp>
        <p:nvSpPr>
          <p:cNvPr id="22" name="Text Placeholder 7"/>
          <p:cNvSpPr>
            <a:spLocks noGrp="1"/>
          </p:cNvSpPr>
          <p:nvPr>
            <p:ph type="body" sz="quarter" idx="22" hasCustomPrompt="1"/>
          </p:nvPr>
        </p:nvSpPr>
        <p:spPr>
          <a:xfrm>
            <a:off x="2024517" y="1610410"/>
            <a:ext cx="2367869" cy="349018"/>
          </a:xfrm>
        </p:spPr>
        <p:txBody>
          <a:bodyPr>
            <a:noAutofit/>
          </a:bodyPr>
          <a:lstStyle>
            <a:lvl1pPr marL="0" indent="0">
              <a:buNone/>
              <a:defRPr sz="2400" b="1">
                <a:solidFill>
                  <a:schemeClr val="tx1"/>
                </a:solidFill>
              </a:defRPr>
            </a:lvl1pPr>
          </a:lstStyle>
          <a:p>
            <a:pPr lvl="0"/>
            <a:r>
              <a:rPr lang="en-US" dirty="0"/>
              <a:t>CREATIVE</a:t>
            </a:r>
            <a:endParaRPr lang="ru-RU" dirty="0"/>
          </a:p>
        </p:txBody>
      </p:sp>
      <p:sp>
        <p:nvSpPr>
          <p:cNvPr id="23" name="Text Placeholder 9"/>
          <p:cNvSpPr>
            <a:spLocks noGrp="1"/>
          </p:cNvSpPr>
          <p:nvPr>
            <p:ph type="body" sz="quarter" idx="23" hasCustomPrompt="1"/>
          </p:nvPr>
        </p:nvSpPr>
        <p:spPr>
          <a:xfrm>
            <a:off x="2024516" y="1962834"/>
            <a:ext cx="2367869"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a:t>
            </a:r>
            <a:endParaRPr lang="ru-RU" dirty="0"/>
          </a:p>
        </p:txBody>
      </p:sp>
      <p:sp>
        <p:nvSpPr>
          <p:cNvPr id="27" name="Text Placeholder 7"/>
          <p:cNvSpPr>
            <a:spLocks noGrp="1"/>
          </p:cNvSpPr>
          <p:nvPr>
            <p:ph type="body" sz="quarter" idx="24" hasCustomPrompt="1"/>
          </p:nvPr>
        </p:nvSpPr>
        <p:spPr>
          <a:xfrm>
            <a:off x="8000775" y="1610410"/>
            <a:ext cx="2367869" cy="349018"/>
          </a:xfrm>
        </p:spPr>
        <p:txBody>
          <a:bodyPr>
            <a:noAutofit/>
          </a:bodyPr>
          <a:lstStyle>
            <a:lvl1pPr marL="0" indent="0" algn="r">
              <a:buNone/>
              <a:defRPr sz="2400" b="1">
                <a:solidFill>
                  <a:schemeClr val="tx1"/>
                </a:solidFill>
              </a:defRPr>
            </a:lvl1pPr>
          </a:lstStyle>
          <a:p>
            <a:pPr lvl="0"/>
            <a:r>
              <a:rPr lang="en-US" dirty="0"/>
              <a:t>STRATEGY</a:t>
            </a:r>
            <a:endParaRPr lang="ru-RU" dirty="0"/>
          </a:p>
        </p:txBody>
      </p:sp>
      <p:sp>
        <p:nvSpPr>
          <p:cNvPr id="28" name="Text Placeholder 9"/>
          <p:cNvSpPr>
            <a:spLocks noGrp="1"/>
          </p:cNvSpPr>
          <p:nvPr>
            <p:ph type="body" sz="quarter" idx="25" hasCustomPrompt="1"/>
          </p:nvPr>
        </p:nvSpPr>
        <p:spPr>
          <a:xfrm>
            <a:off x="8000774" y="1962834"/>
            <a:ext cx="2367869" cy="979033"/>
          </a:xfrm>
        </p:spPr>
        <p:txBody>
          <a:bodyPr>
            <a:noAutofit/>
          </a:bodyPr>
          <a:lstStyle>
            <a:lvl1pPr marL="0" indent="0" algn="r">
              <a:buNone/>
              <a:defRPr sz="1200"/>
            </a:lvl1pPr>
          </a:lstStyle>
          <a:p>
            <a:pPr lvl="0"/>
            <a:r>
              <a:rPr lang="en-US" dirty="0"/>
              <a:t>Lorem ipsum dolor sit amet, consectetur adipiscing elit, sed do eiusmod tempor incididunt ut labore et dolore magna</a:t>
            </a:r>
            <a:endParaRPr lang="ru-RU" dirty="0"/>
          </a:p>
        </p:txBody>
      </p:sp>
      <p:sp>
        <p:nvSpPr>
          <p:cNvPr id="29" name="Text Placeholder 7"/>
          <p:cNvSpPr>
            <a:spLocks noGrp="1"/>
          </p:cNvSpPr>
          <p:nvPr>
            <p:ph type="body" sz="quarter" idx="26" hasCustomPrompt="1"/>
          </p:nvPr>
        </p:nvSpPr>
        <p:spPr>
          <a:xfrm>
            <a:off x="8841695" y="3692303"/>
            <a:ext cx="2465841" cy="349018"/>
          </a:xfrm>
        </p:spPr>
        <p:txBody>
          <a:bodyPr>
            <a:noAutofit/>
          </a:bodyPr>
          <a:lstStyle>
            <a:lvl1pPr marL="0" indent="0" algn="r">
              <a:buNone/>
              <a:defRPr sz="2400" b="1">
                <a:solidFill>
                  <a:schemeClr val="tx1"/>
                </a:solidFill>
              </a:defRPr>
            </a:lvl1pPr>
          </a:lstStyle>
          <a:p>
            <a:pPr lvl="0"/>
            <a:r>
              <a:rPr lang="en-US" dirty="0"/>
              <a:t>MANAGEMENT</a:t>
            </a:r>
            <a:endParaRPr lang="ru-RU" dirty="0"/>
          </a:p>
        </p:txBody>
      </p:sp>
      <p:sp>
        <p:nvSpPr>
          <p:cNvPr id="30" name="Text Placeholder 9"/>
          <p:cNvSpPr>
            <a:spLocks noGrp="1"/>
          </p:cNvSpPr>
          <p:nvPr>
            <p:ph type="body" sz="quarter" idx="27" hasCustomPrompt="1"/>
          </p:nvPr>
        </p:nvSpPr>
        <p:spPr>
          <a:xfrm>
            <a:off x="8841694" y="4044727"/>
            <a:ext cx="2367869" cy="979033"/>
          </a:xfrm>
        </p:spPr>
        <p:txBody>
          <a:bodyPr>
            <a:noAutofit/>
          </a:bodyPr>
          <a:lstStyle>
            <a:lvl1pPr marL="0" indent="0" algn="r">
              <a:buNone/>
              <a:defRPr sz="1200"/>
            </a:lvl1pPr>
          </a:lstStyle>
          <a:p>
            <a:pPr lvl="0"/>
            <a:r>
              <a:rPr lang="en-US" dirty="0"/>
              <a:t>Lorem ipsum dolor sit amet, consectetur adipiscing elit, sed do eiusmod tempor incididunt ut labore et dolore magna</a:t>
            </a:r>
            <a:endParaRPr lang="ru-RU" dirty="0"/>
          </a:p>
        </p:txBody>
      </p:sp>
    </p:spTree>
    <p:extLst>
      <p:ext uri="{BB962C8B-B14F-4D97-AF65-F5344CB8AC3E}">
        <p14:creationId xmlns:p14="http://schemas.microsoft.com/office/powerpoint/2010/main" val="1670549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Pyramid">
    <p:spTree>
      <p:nvGrpSpPr>
        <p:cNvPr id="1" name=""/>
        <p:cNvGrpSpPr/>
        <p:nvPr/>
      </p:nvGrpSpPr>
      <p:grpSpPr>
        <a:xfrm>
          <a:off x="0" y="0"/>
          <a:ext cx="0" cy="0"/>
          <a:chOff x="0" y="0"/>
          <a:chExt cx="0" cy="0"/>
        </a:xfrm>
      </p:grpSpPr>
      <p:sp>
        <p:nvSpPr>
          <p:cNvPr id="7" name="Text Placeholder 7"/>
          <p:cNvSpPr>
            <a:spLocks noGrp="1"/>
          </p:cNvSpPr>
          <p:nvPr>
            <p:ph type="body" sz="quarter" idx="14" hasCustomPrompt="1"/>
          </p:nvPr>
        </p:nvSpPr>
        <p:spPr>
          <a:xfrm>
            <a:off x="865189" y="4892453"/>
            <a:ext cx="2367869" cy="349018"/>
          </a:xfrm>
        </p:spPr>
        <p:txBody>
          <a:bodyPr>
            <a:noAutofit/>
          </a:bodyPr>
          <a:lstStyle>
            <a:lvl1pPr marL="0" indent="0">
              <a:buNone/>
              <a:defRPr sz="1800" b="1">
                <a:solidFill>
                  <a:schemeClr val="tx1"/>
                </a:solidFill>
              </a:defRPr>
            </a:lvl1pPr>
          </a:lstStyle>
          <a:p>
            <a:pPr lvl="0"/>
            <a:r>
              <a:rPr lang="en-US" dirty="0"/>
              <a:t>INVESTMENT</a:t>
            </a:r>
            <a:endParaRPr lang="ru-RU" dirty="0"/>
          </a:p>
        </p:txBody>
      </p:sp>
      <p:sp>
        <p:nvSpPr>
          <p:cNvPr id="8" name="Text Placeholder 9"/>
          <p:cNvSpPr>
            <a:spLocks noGrp="1"/>
          </p:cNvSpPr>
          <p:nvPr>
            <p:ph type="body" sz="quarter" idx="15" hasCustomPrompt="1"/>
          </p:nvPr>
        </p:nvSpPr>
        <p:spPr>
          <a:xfrm>
            <a:off x="865189" y="5244877"/>
            <a:ext cx="1890530" cy="979033"/>
          </a:xfrm>
        </p:spPr>
        <p:txBody>
          <a:bodyPr>
            <a:noAutofit/>
          </a:bodyPr>
          <a:lstStyle>
            <a:lvl1pPr marL="0" indent="0">
              <a:buNone/>
              <a:defRPr sz="1100"/>
            </a:lvl1pPr>
          </a:lstStyle>
          <a:p>
            <a:pPr lvl="0"/>
            <a:r>
              <a:rPr lang="en-US" dirty="0"/>
              <a:t>Lorem ipsum dolor sit amet, consectetur adipiscing elit, sed do eiusmod tempor incididunt ut labore et dolore magna</a:t>
            </a:r>
            <a:endParaRPr lang="ru-RU" dirty="0"/>
          </a:p>
        </p:txBody>
      </p:sp>
      <p:sp>
        <p:nvSpPr>
          <p:cNvPr id="9" name="Text Placeholder 7"/>
          <p:cNvSpPr>
            <a:spLocks noGrp="1"/>
          </p:cNvSpPr>
          <p:nvPr>
            <p:ph type="body" sz="quarter" idx="16" hasCustomPrompt="1"/>
          </p:nvPr>
        </p:nvSpPr>
        <p:spPr>
          <a:xfrm>
            <a:off x="1714388" y="2916696"/>
            <a:ext cx="2367869" cy="349018"/>
          </a:xfrm>
        </p:spPr>
        <p:txBody>
          <a:bodyPr>
            <a:noAutofit/>
          </a:bodyPr>
          <a:lstStyle>
            <a:lvl1pPr marL="0" indent="0">
              <a:buNone/>
              <a:defRPr sz="1800" b="1">
                <a:solidFill>
                  <a:schemeClr val="tx1"/>
                </a:solidFill>
              </a:defRPr>
            </a:lvl1pPr>
          </a:lstStyle>
          <a:p>
            <a:pPr lvl="0"/>
            <a:r>
              <a:rPr lang="en-US" dirty="0"/>
              <a:t>STRATEGY</a:t>
            </a:r>
            <a:endParaRPr lang="ru-RU" dirty="0"/>
          </a:p>
        </p:txBody>
      </p:sp>
      <p:sp>
        <p:nvSpPr>
          <p:cNvPr id="10" name="Text Placeholder 9"/>
          <p:cNvSpPr>
            <a:spLocks noGrp="1"/>
          </p:cNvSpPr>
          <p:nvPr>
            <p:ph type="body" sz="quarter" idx="17" hasCustomPrompt="1"/>
          </p:nvPr>
        </p:nvSpPr>
        <p:spPr>
          <a:xfrm>
            <a:off x="1714388" y="3269120"/>
            <a:ext cx="1868645" cy="979033"/>
          </a:xfrm>
        </p:spPr>
        <p:txBody>
          <a:bodyPr>
            <a:noAutofit/>
          </a:bodyPr>
          <a:lstStyle>
            <a:lvl1pPr marL="0" indent="0">
              <a:buNone/>
              <a:defRPr sz="1100"/>
            </a:lvl1pPr>
          </a:lstStyle>
          <a:p>
            <a:pPr lvl="0"/>
            <a:r>
              <a:rPr lang="en-US" dirty="0"/>
              <a:t>Lorem ipsum dolor sit amet, consectetur adipiscing elit, sed do eiusmod tempor incididunt ut labore et dolore magna</a:t>
            </a:r>
            <a:endParaRPr lang="ru-RU" dirty="0"/>
          </a:p>
        </p:txBody>
      </p:sp>
      <p:sp>
        <p:nvSpPr>
          <p:cNvPr id="11" name="Text Placeholder 7"/>
          <p:cNvSpPr>
            <a:spLocks noGrp="1"/>
          </p:cNvSpPr>
          <p:nvPr>
            <p:ph type="body" sz="quarter" idx="18" hasCustomPrompt="1"/>
          </p:nvPr>
        </p:nvSpPr>
        <p:spPr>
          <a:xfrm>
            <a:off x="7220576" y="833104"/>
            <a:ext cx="2367869" cy="349018"/>
          </a:xfrm>
        </p:spPr>
        <p:txBody>
          <a:bodyPr>
            <a:noAutofit/>
          </a:bodyPr>
          <a:lstStyle>
            <a:lvl1pPr marL="0" indent="0" algn="r">
              <a:buNone/>
              <a:defRPr sz="1800" b="1">
                <a:solidFill>
                  <a:schemeClr val="tx1"/>
                </a:solidFill>
              </a:defRPr>
            </a:lvl1pPr>
          </a:lstStyle>
          <a:p>
            <a:pPr lvl="0"/>
            <a:r>
              <a:rPr lang="en-US" dirty="0"/>
              <a:t>MARKETING</a:t>
            </a:r>
            <a:endParaRPr lang="ru-RU" dirty="0"/>
          </a:p>
        </p:txBody>
      </p:sp>
      <p:sp>
        <p:nvSpPr>
          <p:cNvPr id="12" name="Text Placeholder 9"/>
          <p:cNvSpPr>
            <a:spLocks noGrp="1"/>
          </p:cNvSpPr>
          <p:nvPr>
            <p:ph type="body" sz="quarter" idx="19" hasCustomPrompt="1"/>
          </p:nvPr>
        </p:nvSpPr>
        <p:spPr>
          <a:xfrm>
            <a:off x="7551963" y="1185528"/>
            <a:ext cx="2036481" cy="979033"/>
          </a:xfrm>
        </p:spPr>
        <p:txBody>
          <a:bodyPr>
            <a:noAutofit/>
          </a:bodyPr>
          <a:lstStyle>
            <a:lvl1pPr marL="0" indent="0" algn="r">
              <a:buNone/>
              <a:defRPr sz="1100"/>
            </a:lvl1pPr>
          </a:lstStyle>
          <a:p>
            <a:pPr lvl="0"/>
            <a:r>
              <a:rPr lang="en-US" dirty="0"/>
              <a:t>Lorem ipsum dolor sit amet, consectetur adipiscing elit, sed do eiusmod tempor incididunt ut labore et dolore magna</a:t>
            </a:r>
            <a:endParaRPr lang="ru-RU" dirty="0"/>
          </a:p>
        </p:txBody>
      </p:sp>
      <p:sp>
        <p:nvSpPr>
          <p:cNvPr id="13" name="Text Placeholder 7"/>
          <p:cNvSpPr>
            <a:spLocks noGrp="1"/>
          </p:cNvSpPr>
          <p:nvPr>
            <p:ph type="body" sz="quarter" idx="20" hasCustomPrompt="1"/>
          </p:nvPr>
        </p:nvSpPr>
        <p:spPr>
          <a:xfrm>
            <a:off x="8408593" y="2916696"/>
            <a:ext cx="2367869" cy="349018"/>
          </a:xfrm>
        </p:spPr>
        <p:txBody>
          <a:bodyPr>
            <a:noAutofit/>
          </a:bodyPr>
          <a:lstStyle>
            <a:lvl1pPr marL="0" indent="0" algn="r">
              <a:buNone/>
              <a:defRPr sz="1800" b="1">
                <a:solidFill>
                  <a:schemeClr val="tx1"/>
                </a:solidFill>
              </a:defRPr>
            </a:lvl1pPr>
          </a:lstStyle>
          <a:p>
            <a:pPr lvl="0"/>
            <a:r>
              <a:rPr lang="en-US" dirty="0"/>
              <a:t>TEAMWORK</a:t>
            </a:r>
            <a:endParaRPr lang="ru-RU" dirty="0"/>
          </a:p>
        </p:txBody>
      </p:sp>
      <p:sp>
        <p:nvSpPr>
          <p:cNvPr id="14" name="Text Placeholder 9"/>
          <p:cNvSpPr>
            <a:spLocks noGrp="1"/>
          </p:cNvSpPr>
          <p:nvPr>
            <p:ph type="body" sz="quarter" idx="21" hasCustomPrompt="1"/>
          </p:nvPr>
        </p:nvSpPr>
        <p:spPr>
          <a:xfrm>
            <a:off x="8727620" y="3269120"/>
            <a:ext cx="2048841" cy="979033"/>
          </a:xfrm>
        </p:spPr>
        <p:txBody>
          <a:bodyPr>
            <a:noAutofit/>
          </a:bodyPr>
          <a:lstStyle>
            <a:lvl1pPr marL="0" indent="0" algn="r">
              <a:buNone/>
              <a:defRPr sz="1100"/>
            </a:lvl1pPr>
          </a:lstStyle>
          <a:p>
            <a:pPr lvl="0"/>
            <a:r>
              <a:rPr lang="en-US" dirty="0"/>
              <a:t>Lorem ipsum dolor sit amet, consectetur adipiscing elit, sed do eiusmod tempor incididunt ut labore et dolore magna</a:t>
            </a:r>
            <a:endParaRPr lang="ru-RU" dirty="0"/>
          </a:p>
        </p:txBody>
      </p:sp>
      <p:sp>
        <p:nvSpPr>
          <p:cNvPr id="15" name="Text Placeholder 7"/>
          <p:cNvSpPr>
            <a:spLocks noGrp="1"/>
          </p:cNvSpPr>
          <p:nvPr>
            <p:ph type="body" sz="quarter" idx="22" hasCustomPrompt="1"/>
          </p:nvPr>
        </p:nvSpPr>
        <p:spPr>
          <a:xfrm>
            <a:off x="2846118" y="917808"/>
            <a:ext cx="2367869" cy="349018"/>
          </a:xfrm>
        </p:spPr>
        <p:txBody>
          <a:bodyPr>
            <a:noAutofit/>
          </a:bodyPr>
          <a:lstStyle>
            <a:lvl1pPr marL="0" indent="0">
              <a:buNone/>
              <a:defRPr sz="1800" b="1">
                <a:solidFill>
                  <a:schemeClr val="tx1"/>
                </a:solidFill>
              </a:defRPr>
            </a:lvl1pPr>
          </a:lstStyle>
          <a:p>
            <a:pPr lvl="0"/>
            <a:r>
              <a:rPr lang="en-US" dirty="0"/>
              <a:t>BUSINESS</a:t>
            </a:r>
            <a:endParaRPr lang="ru-RU" dirty="0"/>
          </a:p>
        </p:txBody>
      </p:sp>
      <p:sp>
        <p:nvSpPr>
          <p:cNvPr id="16" name="Text Placeholder 9"/>
          <p:cNvSpPr>
            <a:spLocks noGrp="1"/>
          </p:cNvSpPr>
          <p:nvPr>
            <p:ph type="body" sz="quarter" idx="23" hasCustomPrompt="1"/>
          </p:nvPr>
        </p:nvSpPr>
        <p:spPr>
          <a:xfrm>
            <a:off x="2846118" y="1270232"/>
            <a:ext cx="1868645" cy="979033"/>
          </a:xfrm>
        </p:spPr>
        <p:txBody>
          <a:bodyPr>
            <a:noAutofit/>
          </a:bodyPr>
          <a:lstStyle>
            <a:lvl1pPr marL="0" indent="0">
              <a:buNone/>
              <a:defRPr sz="1100"/>
            </a:lvl1pPr>
          </a:lstStyle>
          <a:p>
            <a:pPr lvl="0"/>
            <a:r>
              <a:rPr lang="en-US" dirty="0"/>
              <a:t>Lorem ipsum dolor sit amet, consectetur adipiscing elit, sed do eiusmod tempor incididunt ut labore et dolore magna</a:t>
            </a:r>
            <a:endParaRPr lang="ru-RU" dirty="0"/>
          </a:p>
        </p:txBody>
      </p:sp>
    </p:spTree>
    <p:extLst>
      <p:ext uri="{BB962C8B-B14F-4D97-AF65-F5344CB8AC3E}">
        <p14:creationId xmlns:p14="http://schemas.microsoft.com/office/powerpoint/2010/main" val="3056618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6 Pyramid">
    <p:spTree>
      <p:nvGrpSpPr>
        <p:cNvPr id="1" name=""/>
        <p:cNvGrpSpPr/>
        <p:nvPr/>
      </p:nvGrpSpPr>
      <p:grpSpPr>
        <a:xfrm>
          <a:off x="0" y="0"/>
          <a:ext cx="0" cy="0"/>
          <a:chOff x="0" y="0"/>
          <a:chExt cx="0" cy="0"/>
        </a:xfrm>
      </p:grpSpPr>
      <p:sp>
        <p:nvSpPr>
          <p:cNvPr id="7" name="Text Placeholder 7"/>
          <p:cNvSpPr>
            <a:spLocks noGrp="1"/>
          </p:cNvSpPr>
          <p:nvPr>
            <p:ph type="body" sz="quarter" idx="14" hasCustomPrompt="1"/>
          </p:nvPr>
        </p:nvSpPr>
        <p:spPr>
          <a:xfrm>
            <a:off x="865189" y="4892453"/>
            <a:ext cx="2367869" cy="349018"/>
          </a:xfrm>
        </p:spPr>
        <p:txBody>
          <a:bodyPr>
            <a:noAutofit/>
          </a:bodyPr>
          <a:lstStyle>
            <a:lvl1pPr marL="0" indent="0">
              <a:buNone/>
              <a:defRPr sz="1800" b="1">
                <a:solidFill>
                  <a:schemeClr val="tx1"/>
                </a:solidFill>
              </a:defRPr>
            </a:lvl1pPr>
          </a:lstStyle>
          <a:p>
            <a:pPr lvl="0"/>
            <a:r>
              <a:rPr lang="en-US" dirty="0"/>
              <a:t>INVESTMENT</a:t>
            </a:r>
            <a:endParaRPr lang="ru-RU" dirty="0"/>
          </a:p>
        </p:txBody>
      </p:sp>
      <p:sp>
        <p:nvSpPr>
          <p:cNvPr id="8" name="Text Placeholder 9"/>
          <p:cNvSpPr>
            <a:spLocks noGrp="1"/>
          </p:cNvSpPr>
          <p:nvPr>
            <p:ph type="body" sz="quarter" idx="15" hasCustomPrompt="1"/>
          </p:nvPr>
        </p:nvSpPr>
        <p:spPr>
          <a:xfrm>
            <a:off x="865189" y="5244877"/>
            <a:ext cx="1890530" cy="979033"/>
          </a:xfrm>
        </p:spPr>
        <p:txBody>
          <a:bodyPr>
            <a:noAutofit/>
          </a:bodyPr>
          <a:lstStyle>
            <a:lvl1pPr marL="0" indent="0">
              <a:buNone/>
              <a:defRPr sz="1100"/>
            </a:lvl1pPr>
          </a:lstStyle>
          <a:p>
            <a:pPr lvl="0"/>
            <a:r>
              <a:rPr lang="en-US" dirty="0"/>
              <a:t>Lorem ipsum dolor sit amet, consectetur adipiscing elit, sed do eiusmod tempor incididunt ut labore et dolore magna</a:t>
            </a:r>
            <a:endParaRPr lang="ru-RU" dirty="0"/>
          </a:p>
        </p:txBody>
      </p:sp>
      <p:sp>
        <p:nvSpPr>
          <p:cNvPr id="9" name="Text Placeholder 7"/>
          <p:cNvSpPr>
            <a:spLocks noGrp="1"/>
          </p:cNvSpPr>
          <p:nvPr>
            <p:ph type="body" sz="quarter" idx="16" hasCustomPrompt="1"/>
          </p:nvPr>
        </p:nvSpPr>
        <p:spPr>
          <a:xfrm>
            <a:off x="1714388" y="2916696"/>
            <a:ext cx="2367869" cy="349018"/>
          </a:xfrm>
        </p:spPr>
        <p:txBody>
          <a:bodyPr>
            <a:noAutofit/>
          </a:bodyPr>
          <a:lstStyle>
            <a:lvl1pPr marL="0" indent="0">
              <a:buNone/>
              <a:defRPr sz="1800" b="1">
                <a:solidFill>
                  <a:schemeClr val="tx1"/>
                </a:solidFill>
              </a:defRPr>
            </a:lvl1pPr>
          </a:lstStyle>
          <a:p>
            <a:pPr lvl="0"/>
            <a:r>
              <a:rPr lang="en-US" dirty="0"/>
              <a:t>STRATEGY</a:t>
            </a:r>
            <a:endParaRPr lang="ru-RU" dirty="0"/>
          </a:p>
        </p:txBody>
      </p:sp>
      <p:sp>
        <p:nvSpPr>
          <p:cNvPr id="10" name="Text Placeholder 9"/>
          <p:cNvSpPr>
            <a:spLocks noGrp="1"/>
          </p:cNvSpPr>
          <p:nvPr>
            <p:ph type="body" sz="quarter" idx="17" hasCustomPrompt="1"/>
          </p:nvPr>
        </p:nvSpPr>
        <p:spPr>
          <a:xfrm>
            <a:off x="1714388" y="3269120"/>
            <a:ext cx="1868645" cy="979033"/>
          </a:xfrm>
        </p:spPr>
        <p:txBody>
          <a:bodyPr>
            <a:noAutofit/>
          </a:bodyPr>
          <a:lstStyle>
            <a:lvl1pPr marL="0" indent="0">
              <a:buNone/>
              <a:defRPr sz="1100"/>
            </a:lvl1pPr>
          </a:lstStyle>
          <a:p>
            <a:pPr lvl="0"/>
            <a:r>
              <a:rPr lang="en-US" dirty="0"/>
              <a:t>Lorem ipsum dolor sit amet, consectetur adipiscing elit, sed do eiusmod tempor incididunt ut labore et dolore magna</a:t>
            </a:r>
            <a:endParaRPr lang="ru-RU" dirty="0"/>
          </a:p>
        </p:txBody>
      </p:sp>
      <p:sp>
        <p:nvSpPr>
          <p:cNvPr id="11" name="Text Placeholder 7"/>
          <p:cNvSpPr>
            <a:spLocks noGrp="1"/>
          </p:cNvSpPr>
          <p:nvPr>
            <p:ph type="body" sz="quarter" idx="18" hasCustomPrompt="1"/>
          </p:nvPr>
        </p:nvSpPr>
        <p:spPr>
          <a:xfrm>
            <a:off x="7220576" y="833104"/>
            <a:ext cx="2367869" cy="349018"/>
          </a:xfrm>
        </p:spPr>
        <p:txBody>
          <a:bodyPr>
            <a:noAutofit/>
          </a:bodyPr>
          <a:lstStyle>
            <a:lvl1pPr marL="0" indent="0" algn="r">
              <a:buNone/>
              <a:defRPr sz="1800" b="1">
                <a:solidFill>
                  <a:schemeClr val="tx1"/>
                </a:solidFill>
              </a:defRPr>
            </a:lvl1pPr>
          </a:lstStyle>
          <a:p>
            <a:pPr lvl="0"/>
            <a:r>
              <a:rPr lang="en-US" dirty="0"/>
              <a:t>MARKETING</a:t>
            </a:r>
            <a:endParaRPr lang="ru-RU" dirty="0"/>
          </a:p>
        </p:txBody>
      </p:sp>
      <p:sp>
        <p:nvSpPr>
          <p:cNvPr id="12" name="Text Placeholder 9"/>
          <p:cNvSpPr>
            <a:spLocks noGrp="1"/>
          </p:cNvSpPr>
          <p:nvPr>
            <p:ph type="body" sz="quarter" idx="19" hasCustomPrompt="1"/>
          </p:nvPr>
        </p:nvSpPr>
        <p:spPr>
          <a:xfrm>
            <a:off x="7551963" y="1185528"/>
            <a:ext cx="2036481" cy="979033"/>
          </a:xfrm>
        </p:spPr>
        <p:txBody>
          <a:bodyPr>
            <a:noAutofit/>
          </a:bodyPr>
          <a:lstStyle>
            <a:lvl1pPr marL="0" indent="0" algn="r">
              <a:buNone/>
              <a:defRPr sz="1100"/>
            </a:lvl1pPr>
          </a:lstStyle>
          <a:p>
            <a:pPr lvl="0"/>
            <a:r>
              <a:rPr lang="en-US" dirty="0"/>
              <a:t>Lorem ipsum dolor sit amet, consectetur adipiscing elit, sed do eiusmod tempor incididunt ut labore et dolore magna</a:t>
            </a:r>
            <a:endParaRPr lang="ru-RU" dirty="0"/>
          </a:p>
        </p:txBody>
      </p:sp>
      <p:sp>
        <p:nvSpPr>
          <p:cNvPr id="13" name="Text Placeholder 7"/>
          <p:cNvSpPr>
            <a:spLocks noGrp="1"/>
          </p:cNvSpPr>
          <p:nvPr>
            <p:ph type="body" sz="quarter" idx="20" hasCustomPrompt="1"/>
          </p:nvPr>
        </p:nvSpPr>
        <p:spPr>
          <a:xfrm>
            <a:off x="8408593" y="2916696"/>
            <a:ext cx="2367869" cy="349018"/>
          </a:xfrm>
        </p:spPr>
        <p:txBody>
          <a:bodyPr>
            <a:noAutofit/>
          </a:bodyPr>
          <a:lstStyle>
            <a:lvl1pPr marL="0" indent="0" algn="r">
              <a:buNone/>
              <a:defRPr sz="1800" b="1">
                <a:solidFill>
                  <a:schemeClr val="tx1"/>
                </a:solidFill>
              </a:defRPr>
            </a:lvl1pPr>
          </a:lstStyle>
          <a:p>
            <a:pPr lvl="0"/>
            <a:r>
              <a:rPr lang="en-US" dirty="0"/>
              <a:t>TEAMWORK</a:t>
            </a:r>
            <a:endParaRPr lang="ru-RU" dirty="0"/>
          </a:p>
        </p:txBody>
      </p:sp>
      <p:sp>
        <p:nvSpPr>
          <p:cNvPr id="14" name="Text Placeholder 9"/>
          <p:cNvSpPr>
            <a:spLocks noGrp="1"/>
          </p:cNvSpPr>
          <p:nvPr>
            <p:ph type="body" sz="quarter" idx="21" hasCustomPrompt="1"/>
          </p:nvPr>
        </p:nvSpPr>
        <p:spPr>
          <a:xfrm>
            <a:off x="8727620" y="3269120"/>
            <a:ext cx="2048841" cy="979033"/>
          </a:xfrm>
        </p:spPr>
        <p:txBody>
          <a:bodyPr>
            <a:noAutofit/>
          </a:bodyPr>
          <a:lstStyle>
            <a:lvl1pPr marL="0" indent="0" algn="r">
              <a:buNone/>
              <a:defRPr sz="1100"/>
            </a:lvl1pPr>
          </a:lstStyle>
          <a:p>
            <a:pPr lvl="0"/>
            <a:r>
              <a:rPr lang="en-US" dirty="0"/>
              <a:t>Lorem ipsum dolor sit amet, consectetur adipiscing elit, sed do eiusmod tempor incididunt ut labore et dolore magna</a:t>
            </a:r>
            <a:endParaRPr lang="ru-RU" dirty="0"/>
          </a:p>
        </p:txBody>
      </p:sp>
      <p:sp>
        <p:nvSpPr>
          <p:cNvPr id="15" name="Text Placeholder 7"/>
          <p:cNvSpPr>
            <a:spLocks noGrp="1"/>
          </p:cNvSpPr>
          <p:nvPr>
            <p:ph type="body" sz="quarter" idx="22" hasCustomPrompt="1"/>
          </p:nvPr>
        </p:nvSpPr>
        <p:spPr>
          <a:xfrm>
            <a:off x="2846118" y="917808"/>
            <a:ext cx="2367869" cy="349018"/>
          </a:xfrm>
        </p:spPr>
        <p:txBody>
          <a:bodyPr>
            <a:noAutofit/>
          </a:bodyPr>
          <a:lstStyle>
            <a:lvl1pPr marL="0" indent="0">
              <a:buNone/>
              <a:defRPr sz="1800" b="1">
                <a:solidFill>
                  <a:schemeClr val="tx1"/>
                </a:solidFill>
              </a:defRPr>
            </a:lvl1pPr>
          </a:lstStyle>
          <a:p>
            <a:pPr lvl="0"/>
            <a:r>
              <a:rPr lang="en-US" dirty="0"/>
              <a:t>BUSINESS</a:t>
            </a:r>
            <a:endParaRPr lang="ru-RU" dirty="0"/>
          </a:p>
        </p:txBody>
      </p:sp>
      <p:sp>
        <p:nvSpPr>
          <p:cNvPr id="16" name="Text Placeholder 9"/>
          <p:cNvSpPr>
            <a:spLocks noGrp="1"/>
          </p:cNvSpPr>
          <p:nvPr>
            <p:ph type="body" sz="quarter" idx="23" hasCustomPrompt="1"/>
          </p:nvPr>
        </p:nvSpPr>
        <p:spPr>
          <a:xfrm>
            <a:off x="2846118" y="1270232"/>
            <a:ext cx="1868645" cy="979033"/>
          </a:xfrm>
        </p:spPr>
        <p:txBody>
          <a:bodyPr>
            <a:noAutofit/>
          </a:bodyPr>
          <a:lstStyle>
            <a:lvl1pPr marL="0" indent="0">
              <a:buNone/>
              <a:defRPr sz="1100"/>
            </a:lvl1pPr>
          </a:lstStyle>
          <a:p>
            <a:pPr lvl="0"/>
            <a:r>
              <a:rPr lang="en-US" dirty="0"/>
              <a:t>Lorem ipsum dolor sit amet, consectetur adipiscing elit, sed do eiusmod tempor incididunt ut labore et dolore magna</a:t>
            </a:r>
            <a:endParaRPr lang="ru-RU" dirty="0"/>
          </a:p>
        </p:txBody>
      </p:sp>
      <p:sp>
        <p:nvSpPr>
          <p:cNvPr id="17" name="Text Placeholder 7"/>
          <p:cNvSpPr>
            <a:spLocks noGrp="1"/>
          </p:cNvSpPr>
          <p:nvPr>
            <p:ph type="body" sz="quarter" idx="24" hasCustomPrompt="1"/>
          </p:nvPr>
        </p:nvSpPr>
        <p:spPr>
          <a:xfrm>
            <a:off x="9186806" y="4892453"/>
            <a:ext cx="2367869" cy="349018"/>
          </a:xfrm>
        </p:spPr>
        <p:txBody>
          <a:bodyPr>
            <a:noAutofit/>
          </a:bodyPr>
          <a:lstStyle>
            <a:lvl1pPr marL="0" indent="0" algn="r">
              <a:buNone/>
              <a:defRPr sz="1800" b="1">
                <a:solidFill>
                  <a:schemeClr val="tx1"/>
                </a:solidFill>
              </a:defRPr>
            </a:lvl1pPr>
          </a:lstStyle>
          <a:p>
            <a:pPr lvl="0"/>
            <a:r>
              <a:rPr lang="en-US" dirty="0"/>
              <a:t>STARTUP</a:t>
            </a:r>
            <a:endParaRPr lang="ru-RU" dirty="0"/>
          </a:p>
        </p:txBody>
      </p:sp>
      <p:sp>
        <p:nvSpPr>
          <p:cNvPr id="18" name="Text Placeholder 9"/>
          <p:cNvSpPr>
            <a:spLocks noGrp="1"/>
          </p:cNvSpPr>
          <p:nvPr>
            <p:ph type="body" sz="quarter" idx="25" hasCustomPrompt="1"/>
          </p:nvPr>
        </p:nvSpPr>
        <p:spPr>
          <a:xfrm>
            <a:off x="9505833" y="5244877"/>
            <a:ext cx="2048841" cy="979033"/>
          </a:xfrm>
        </p:spPr>
        <p:txBody>
          <a:bodyPr>
            <a:noAutofit/>
          </a:bodyPr>
          <a:lstStyle>
            <a:lvl1pPr marL="0" indent="0" algn="r">
              <a:buNone/>
              <a:defRPr sz="1100"/>
            </a:lvl1pPr>
          </a:lstStyle>
          <a:p>
            <a:pPr lvl="0"/>
            <a:r>
              <a:rPr lang="en-US" dirty="0"/>
              <a:t>Lorem ipsum dolor sit amet, consectetur adipiscing elit, sed do eiusmod tempor incididunt ut labore et dolore magna</a:t>
            </a:r>
            <a:endParaRPr lang="ru-RU" dirty="0"/>
          </a:p>
        </p:txBody>
      </p:sp>
    </p:spTree>
    <p:extLst>
      <p:ext uri="{BB962C8B-B14F-4D97-AF65-F5344CB8AC3E}">
        <p14:creationId xmlns:p14="http://schemas.microsoft.com/office/powerpoint/2010/main" val="3181346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options">
    <p:spTree>
      <p:nvGrpSpPr>
        <p:cNvPr id="1" name=""/>
        <p:cNvGrpSpPr/>
        <p:nvPr/>
      </p:nvGrpSpPr>
      <p:grpSpPr>
        <a:xfrm>
          <a:off x="0" y="0"/>
          <a:ext cx="0" cy="0"/>
          <a:chOff x="0" y="0"/>
          <a:chExt cx="0" cy="0"/>
        </a:xfrm>
      </p:grpSpPr>
      <p:sp>
        <p:nvSpPr>
          <p:cNvPr id="8" name="Text Placeholder 11"/>
          <p:cNvSpPr>
            <a:spLocks noGrp="1"/>
          </p:cNvSpPr>
          <p:nvPr>
            <p:ph type="body" sz="quarter" idx="10" hasCustomPrompt="1"/>
          </p:nvPr>
        </p:nvSpPr>
        <p:spPr>
          <a:xfrm>
            <a:off x="1485273" y="5356652"/>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1" name="Text Placeholder 10"/>
          <p:cNvSpPr>
            <a:spLocks noGrp="1"/>
          </p:cNvSpPr>
          <p:nvPr>
            <p:ph type="body" sz="quarter" idx="15" hasCustomPrompt="1"/>
          </p:nvPr>
        </p:nvSpPr>
        <p:spPr>
          <a:xfrm>
            <a:off x="1485273" y="5007788"/>
            <a:ext cx="1748011" cy="348864"/>
          </a:xfrm>
        </p:spPr>
        <p:txBody>
          <a:bodyPr>
            <a:noAutofit/>
          </a:bodyPr>
          <a:lstStyle>
            <a:lvl1pPr marL="0" indent="0" algn="l">
              <a:buNone/>
              <a:defRPr sz="2100" b="1"/>
            </a:lvl1pPr>
          </a:lstStyle>
          <a:p>
            <a:pPr lvl="0"/>
            <a:r>
              <a:rPr lang="en-US" dirty="0"/>
              <a:t>CREATIVE</a:t>
            </a:r>
            <a:endParaRPr lang="ru-RU" dirty="0"/>
          </a:p>
        </p:txBody>
      </p:sp>
      <p:sp>
        <p:nvSpPr>
          <p:cNvPr id="12" name="Text Placeholder 11"/>
          <p:cNvSpPr>
            <a:spLocks noGrp="1"/>
          </p:cNvSpPr>
          <p:nvPr>
            <p:ph type="body" sz="quarter" idx="16" hasCustomPrompt="1"/>
          </p:nvPr>
        </p:nvSpPr>
        <p:spPr>
          <a:xfrm>
            <a:off x="5090625" y="5356652"/>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3" name="Text Placeholder 10"/>
          <p:cNvSpPr>
            <a:spLocks noGrp="1"/>
          </p:cNvSpPr>
          <p:nvPr>
            <p:ph type="body" sz="quarter" idx="17" hasCustomPrompt="1"/>
          </p:nvPr>
        </p:nvSpPr>
        <p:spPr>
          <a:xfrm>
            <a:off x="5090625" y="5007788"/>
            <a:ext cx="1748011" cy="348864"/>
          </a:xfrm>
        </p:spPr>
        <p:txBody>
          <a:bodyPr>
            <a:noAutofit/>
          </a:bodyPr>
          <a:lstStyle>
            <a:lvl1pPr marL="0" indent="0" algn="l">
              <a:buNone/>
              <a:defRPr sz="2100" b="1"/>
            </a:lvl1pPr>
          </a:lstStyle>
          <a:p>
            <a:pPr lvl="0"/>
            <a:r>
              <a:rPr lang="en-US" dirty="0"/>
              <a:t>TEAMWORK</a:t>
            </a:r>
            <a:endParaRPr lang="ru-RU" dirty="0"/>
          </a:p>
        </p:txBody>
      </p:sp>
      <p:sp>
        <p:nvSpPr>
          <p:cNvPr id="14" name="Text Placeholder 11"/>
          <p:cNvSpPr>
            <a:spLocks noGrp="1"/>
          </p:cNvSpPr>
          <p:nvPr>
            <p:ph type="body" sz="quarter" idx="18" hasCustomPrompt="1"/>
          </p:nvPr>
        </p:nvSpPr>
        <p:spPr>
          <a:xfrm>
            <a:off x="8641312" y="5356652"/>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5" name="Text Placeholder 10"/>
          <p:cNvSpPr>
            <a:spLocks noGrp="1"/>
          </p:cNvSpPr>
          <p:nvPr>
            <p:ph type="body" sz="quarter" idx="19" hasCustomPrompt="1"/>
          </p:nvPr>
        </p:nvSpPr>
        <p:spPr>
          <a:xfrm>
            <a:off x="8641312" y="5007788"/>
            <a:ext cx="1748011" cy="348864"/>
          </a:xfrm>
        </p:spPr>
        <p:txBody>
          <a:bodyPr>
            <a:noAutofit/>
          </a:bodyPr>
          <a:lstStyle>
            <a:lvl1pPr marL="0" indent="0" algn="l">
              <a:buNone/>
              <a:defRPr sz="2100" b="1"/>
            </a:lvl1pPr>
          </a:lstStyle>
          <a:p>
            <a:pPr lvl="0"/>
            <a:r>
              <a:rPr lang="en-US" dirty="0"/>
              <a:t>STRATEGY</a:t>
            </a:r>
            <a:endParaRPr lang="ru-RU" dirty="0"/>
          </a:p>
        </p:txBody>
      </p:sp>
    </p:spTree>
    <p:extLst>
      <p:ext uri="{BB962C8B-B14F-4D97-AF65-F5344CB8AC3E}">
        <p14:creationId xmlns:p14="http://schemas.microsoft.com/office/powerpoint/2010/main" val="3891961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01 options">
    <p:spTree>
      <p:nvGrpSpPr>
        <p:cNvPr id="1" name=""/>
        <p:cNvGrpSpPr/>
        <p:nvPr/>
      </p:nvGrpSpPr>
      <p:grpSpPr>
        <a:xfrm>
          <a:off x="0" y="0"/>
          <a:ext cx="0" cy="0"/>
          <a:chOff x="0" y="0"/>
          <a:chExt cx="0" cy="0"/>
        </a:xfrm>
      </p:grpSpPr>
      <p:sp>
        <p:nvSpPr>
          <p:cNvPr id="8" name="Text Placeholder 33"/>
          <p:cNvSpPr>
            <a:spLocks noGrp="1"/>
          </p:cNvSpPr>
          <p:nvPr>
            <p:ph type="body" sz="quarter" idx="11" hasCustomPrompt="1"/>
          </p:nvPr>
        </p:nvSpPr>
        <p:spPr>
          <a:xfrm>
            <a:off x="1106805" y="1274759"/>
            <a:ext cx="2531746"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a:t>
            </a:r>
          </a:p>
        </p:txBody>
      </p:sp>
      <p:sp>
        <p:nvSpPr>
          <p:cNvPr id="9" name="Text Placeholder 36"/>
          <p:cNvSpPr>
            <a:spLocks noGrp="1"/>
          </p:cNvSpPr>
          <p:nvPr>
            <p:ph type="body" sz="quarter" idx="12" hasCustomPrompt="1"/>
          </p:nvPr>
        </p:nvSpPr>
        <p:spPr>
          <a:xfrm>
            <a:off x="8905875" y="872328"/>
            <a:ext cx="2489516"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a:t>
            </a:r>
            <a:r>
              <a:rPr lang="ru-RU" dirty="0"/>
              <a:t>3</a:t>
            </a:r>
          </a:p>
        </p:txBody>
      </p:sp>
      <p:sp>
        <p:nvSpPr>
          <p:cNvPr id="10" name="Text Placeholder 33"/>
          <p:cNvSpPr>
            <a:spLocks noGrp="1"/>
          </p:cNvSpPr>
          <p:nvPr>
            <p:ph type="body" sz="quarter" idx="13" hasCustomPrompt="1"/>
          </p:nvPr>
        </p:nvSpPr>
        <p:spPr>
          <a:xfrm>
            <a:off x="8791575" y="1287459"/>
            <a:ext cx="26038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 tempor incididunt ut labore et dolore magna aliqua. </a:t>
            </a:r>
          </a:p>
        </p:txBody>
      </p:sp>
      <p:sp>
        <p:nvSpPr>
          <p:cNvPr id="11" name="Text Placeholder 36"/>
          <p:cNvSpPr>
            <a:spLocks noGrp="1"/>
          </p:cNvSpPr>
          <p:nvPr>
            <p:ph type="body" sz="quarter" idx="14" hasCustomPrompt="1"/>
          </p:nvPr>
        </p:nvSpPr>
        <p:spPr>
          <a:xfrm>
            <a:off x="1106804" y="872328"/>
            <a:ext cx="253174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2" name="Text Placeholder 33"/>
          <p:cNvSpPr>
            <a:spLocks noGrp="1"/>
          </p:cNvSpPr>
          <p:nvPr>
            <p:ph type="body" sz="quarter" idx="15" hasCustomPrompt="1"/>
          </p:nvPr>
        </p:nvSpPr>
        <p:spPr>
          <a:xfrm>
            <a:off x="1106805" y="5246684"/>
            <a:ext cx="2531746"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 incididunt ut labore et dolore magna aliqua. </a:t>
            </a:r>
          </a:p>
        </p:txBody>
      </p:sp>
      <p:sp>
        <p:nvSpPr>
          <p:cNvPr id="13" name="Text Placeholder 36"/>
          <p:cNvSpPr>
            <a:spLocks noGrp="1"/>
          </p:cNvSpPr>
          <p:nvPr>
            <p:ph type="body" sz="quarter" idx="16" hasCustomPrompt="1"/>
          </p:nvPr>
        </p:nvSpPr>
        <p:spPr>
          <a:xfrm>
            <a:off x="1106804" y="4844253"/>
            <a:ext cx="253174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1</a:t>
            </a:r>
          </a:p>
        </p:txBody>
      </p:sp>
      <p:sp>
        <p:nvSpPr>
          <p:cNvPr id="14" name="Text Placeholder 36"/>
          <p:cNvSpPr>
            <a:spLocks noGrp="1"/>
          </p:cNvSpPr>
          <p:nvPr>
            <p:ph type="body" sz="quarter" idx="17" hasCustomPrompt="1"/>
          </p:nvPr>
        </p:nvSpPr>
        <p:spPr>
          <a:xfrm>
            <a:off x="8905875" y="4844253"/>
            <a:ext cx="2489516"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15" name="Text Placeholder 33"/>
          <p:cNvSpPr>
            <a:spLocks noGrp="1"/>
          </p:cNvSpPr>
          <p:nvPr>
            <p:ph type="body" sz="quarter" idx="18" hasCustomPrompt="1"/>
          </p:nvPr>
        </p:nvSpPr>
        <p:spPr>
          <a:xfrm>
            <a:off x="8791575" y="5259384"/>
            <a:ext cx="26038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 tempor incididunt ut labore et dolore magna aliqua. </a:t>
            </a:r>
          </a:p>
        </p:txBody>
      </p:sp>
    </p:spTree>
    <p:extLst>
      <p:ext uri="{BB962C8B-B14F-4D97-AF65-F5344CB8AC3E}">
        <p14:creationId xmlns:p14="http://schemas.microsoft.com/office/powerpoint/2010/main" val="97373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53A2E-4EEB-42EF-BC88-AD0BE5B872DB}" type="datetimeFigureOut">
              <a:rPr lang="ru-RU" smtClean="0"/>
              <a:t>29.05.2025</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30313-29A6-4D5B-A27A-B362436FA5D8}" type="slidenum">
              <a:rPr lang="ru-RU" smtClean="0"/>
              <a:t>‹#›</a:t>
            </a:fld>
            <a:endParaRPr lang="ru-RU"/>
          </a:p>
        </p:txBody>
      </p:sp>
    </p:spTree>
    <p:extLst>
      <p:ext uri="{BB962C8B-B14F-4D97-AF65-F5344CB8AC3E}">
        <p14:creationId xmlns:p14="http://schemas.microsoft.com/office/powerpoint/2010/main" val="114280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1.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2371" r="12371"/>
          <a:stretch/>
        </p:blipFill>
        <p:spPr bwMode="auto">
          <a:xfrm>
            <a:off x="4920343" y="-507343"/>
            <a:ext cx="9338404" cy="7952493"/>
          </a:xfrm>
          <a:prstGeom prst="rect">
            <a:avLst/>
          </a:prstGeom>
          <a:gradFill>
            <a:gsLst>
              <a:gs pos="0">
                <a:schemeClr val="accent1">
                  <a:lumMod val="97000"/>
                  <a:alpha val="3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97000"/>
                    <a:alpha val="3000"/>
                  </a:schemeClr>
                </a:gs>
                <a:gs pos="83000">
                  <a:schemeClr val="accent1">
                    <a:lumMod val="45000"/>
                    <a:lumOff val="55000"/>
                  </a:schemeClr>
                </a:gs>
                <a:gs pos="100000">
                  <a:schemeClr val="accent1">
                    <a:lumMod val="30000"/>
                    <a:lumOff val="70000"/>
                  </a:schemeClr>
                </a:gs>
              </a:gsLst>
              <a:lin ang="5400000" scaled="1"/>
            </a:gradFill>
          </a:ln>
          <a:effectLst>
            <a:softEdge rad="1270000"/>
          </a:effectLst>
          <a:scene3d>
            <a:camera prst="orthographicFront">
              <a:rot lat="0" lon="10800000" rev="0"/>
            </a:camera>
            <a:lightRig rig="threePt" dir="t"/>
          </a:scene3d>
        </p:spPr>
      </p:pic>
      <p:sp>
        <p:nvSpPr>
          <p:cNvPr id="2" name="Прямоугольник с двумя скругленными соседними углами 1">
            <a:extLst>
              <a:ext uri="{FF2B5EF4-FFF2-40B4-BE49-F238E27FC236}">
                <a16:creationId xmlns:a16="http://schemas.microsoft.com/office/drawing/2014/main" id="{D2A07427-4AAA-F594-A3A2-99A5C3BAF2F5}"/>
              </a:ext>
            </a:extLst>
          </p:cNvPr>
          <p:cNvSpPr/>
          <p:nvPr/>
        </p:nvSpPr>
        <p:spPr>
          <a:xfrm rot="16200000">
            <a:off x="5173624" y="-160379"/>
            <a:ext cx="6858000" cy="7178756"/>
          </a:xfrm>
          <a:prstGeom prst="round2SameRect">
            <a:avLst>
              <a:gd name="adj1" fmla="val 0"/>
              <a:gd name="adj2" fmla="val 6544"/>
            </a:avLst>
          </a:prstGeom>
          <a:gradFill flip="none" rotWithShape="1">
            <a:gsLst>
              <a:gs pos="100000">
                <a:srgbClr val="333F4F">
                  <a:alpha val="35000"/>
                </a:srgbClr>
              </a:gs>
              <a:gs pos="22000">
                <a:srgbClr val="242E3D"/>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Овал 28">
            <a:extLst>
              <a:ext uri="{FF2B5EF4-FFF2-40B4-BE49-F238E27FC236}">
                <a16:creationId xmlns:a16="http://schemas.microsoft.com/office/drawing/2014/main" id="{A080A7BD-D059-064A-9FDB-AEDAE449A189}"/>
              </a:ext>
            </a:extLst>
          </p:cNvPr>
          <p:cNvSpPr/>
          <p:nvPr/>
        </p:nvSpPr>
        <p:spPr>
          <a:xfrm>
            <a:off x="-3372715" y="-1229333"/>
            <a:ext cx="6627519" cy="6627519"/>
          </a:xfrm>
          <a:prstGeom prst="ellipse">
            <a:avLst/>
          </a:prstGeom>
          <a:gradFill flip="none" rotWithShape="1">
            <a:gsLst>
              <a:gs pos="0">
                <a:srgbClr val="00C7C5">
                  <a:alpha val="2300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Овал 27">
            <a:extLst>
              <a:ext uri="{FF2B5EF4-FFF2-40B4-BE49-F238E27FC236}">
                <a16:creationId xmlns:a16="http://schemas.microsoft.com/office/drawing/2014/main" id="{6D907F29-C523-CC44-8160-94E15429FFE6}"/>
              </a:ext>
            </a:extLst>
          </p:cNvPr>
          <p:cNvSpPr/>
          <p:nvPr/>
        </p:nvSpPr>
        <p:spPr>
          <a:xfrm>
            <a:off x="10095264" y="4119297"/>
            <a:ext cx="4576299" cy="4576299"/>
          </a:xfrm>
          <a:prstGeom prst="ellipse">
            <a:avLst/>
          </a:prstGeom>
          <a:gradFill flip="none" rotWithShape="1">
            <a:gsLst>
              <a:gs pos="0">
                <a:srgbClr val="BD66BC">
                  <a:alpha val="4755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Овал 3">
            <a:extLst>
              <a:ext uri="{FF2B5EF4-FFF2-40B4-BE49-F238E27FC236}">
                <a16:creationId xmlns:a16="http://schemas.microsoft.com/office/drawing/2014/main" id="{512014A6-955E-8EA6-67EE-B40902A5F724}"/>
              </a:ext>
            </a:extLst>
          </p:cNvPr>
          <p:cNvSpPr/>
          <p:nvPr/>
        </p:nvSpPr>
        <p:spPr>
          <a:xfrm>
            <a:off x="10095264" y="4119297"/>
            <a:ext cx="4576299" cy="4576299"/>
          </a:xfrm>
          <a:prstGeom prst="ellipse">
            <a:avLst/>
          </a:prstGeom>
          <a:gradFill flip="none" rotWithShape="1">
            <a:gsLst>
              <a:gs pos="0">
                <a:srgbClr val="BD66BC">
                  <a:alpha val="4755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Рисунок 12">
            <a:extLst>
              <a:ext uri="{FF2B5EF4-FFF2-40B4-BE49-F238E27FC236}">
                <a16:creationId xmlns:a16="http://schemas.microsoft.com/office/drawing/2014/main" id="{0A66F8C1-21A1-A0DC-6BF9-80943F330D9C}"/>
              </a:ext>
            </a:extLst>
          </p:cNvPr>
          <p:cNvPicPr>
            <a:picLocks noChangeAspect="1"/>
          </p:cNvPicPr>
          <p:nvPr/>
        </p:nvPicPr>
        <p:blipFill>
          <a:blip r:embed="rId3"/>
          <a:stretch>
            <a:fillRect/>
          </a:stretch>
        </p:blipFill>
        <p:spPr>
          <a:xfrm>
            <a:off x="923019" y="864769"/>
            <a:ext cx="1993900" cy="541289"/>
          </a:xfrm>
          <a:prstGeom prst="rect">
            <a:avLst/>
          </a:prstGeom>
          <a:noFill/>
          <a:ln>
            <a:noFill/>
          </a:ln>
          <a:effectLst/>
        </p:spPr>
      </p:pic>
      <p:sp>
        <p:nvSpPr>
          <p:cNvPr id="21" name="TextBox 20"/>
          <p:cNvSpPr txBox="1"/>
          <p:nvPr/>
        </p:nvSpPr>
        <p:spPr>
          <a:xfrm>
            <a:off x="836939" y="1985904"/>
            <a:ext cx="11189054" cy="2252924"/>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5600" b="1" i="0" u="none" strike="noStrike" kern="1200" cap="none" spc="0" normalizeH="0" baseline="0" noProof="0" dirty="0">
                <a:ln>
                  <a:noFill/>
                </a:ln>
                <a:gradFill>
                  <a:gsLst>
                    <a:gs pos="84000">
                      <a:srgbClr val="058082"/>
                    </a:gs>
                    <a:gs pos="55000">
                      <a:srgbClr val="00C7C5"/>
                    </a:gs>
                    <a:gs pos="25000">
                      <a:srgbClr val="B3F75B"/>
                    </a:gs>
                  </a:gsLst>
                  <a:path path="circle">
                    <a:fillToRect l="100000" b="100000"/>
                  </a:path>
                </a:gradFill>
                <a:effectLst/>
                <a:uLnTx/>
                <a:uFillTx/>
                <a:latin typeface="SB Sans Display" panose="020B0503040504020204" pitchFamily="34" charset="0"/>
                <a:ea typeface="+mn-ea"/>
                <a:cs typeface="SB Sans Display" panose="020B0503040504020204" pitchFamily="34" charset="0"/>
              </a:rPr>
              <a:t>ЦИФРОВАЯ ТРАНСФОРМАЦИЯ</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Сектор: промышленность</a:t>
            </a:r>
          </a:p>
        </p:txBody>
      </p:sp>
      <p:grpSp>
        <p:nvGrpSpPr>
          <p:cNvPr id="27" name="Group 18">
            <a:extLst>
              <a:ext uri="{FF2B5EF4-FFF2-40B4-BE49-F238E27FC236}">
                <a16:creationId xmlns:a16="http://schemas.microsoft.com/office/drawing/2014/main" id="{CA0C9131-97EC-E4C0-3913-3892C2B254AB}"/>
              </a:ext>
            </a:extLst>
          </p:cNvPr>
          <p:cNvGrpSpPr/>
          <p:nvPr/>
        </p:nvGrpSpPr>
        <p:grpSpPr>
          <a:xfrm>
            <a:off x="923019" y="5286749"/>
            <a:ext cx="3039381" cy="777240"/>
            <a:chOff x="7689526" y="4289972"/>
            <a:chExt cx="3039381" cy="777240"/>
          </a:xfrm>
        </p:grpSpPr>
        <p:sp>
          <p:nvSpPr>
            <p:cNvPr id="30" name="Rectangle: Rounded Corners 17">
              <a:extLst>
                <a:ext uri="{FF2B5EF4-FFF2-40B4-BE49-F238E27FC236}">
                  <a16:creationId xmlns:a16="http://schemas.microsoft.com/office/drawing/2014/main" id="{74BD73E9-432D-DB75-C049-E607AEA05450}"/>
                </a:ext>
              </a:extLst>
            </p:cNvPr>
            <p:cNvSpPr/>
            <p:nvPr/>
          </p:nvSpPr>
          <p:spPr>
            <a:xfrm>
              <a:off x="7689526" y="4289972"/>
              <a:ext cx="3039381" cy="777240"/>
            </a:xfrm>
            <a:prstGeom prst="roundRect">
              <a:avLst>
                <a:gd name="adj" fmla="val 50000"/>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81C4B9F6-5610-F69E-4433-A7F166158323}"/>
                </a:ext>
              </a:extLst>
            </p:cNvPr>
            <p:cNvSpPr txBox="1"/>
            <p:nvPr/>
          </p:nvSpPr>
          <p:spPr>
            <a:xfrm>
              <a:off x="8408933" y="4650665"/>
              <a:ext cx="2152423" cy="303929"/>
            </a:xfrm>
            <a:prstGeom prst="rect">
              <a:avLst/>
            </a:prstGeom>
            <a:no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0" i="0" u="none" strike="noStrike" kern="0" cap="none" spc="0" normalizeH="0" baseline="0">
                  <a:ln>
                    <a:noFill/>
                  </a:ln>
                  <a:solidFill>
                    <a:prstClr val="whit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Советник председателя</a:t>
              </a:r>
              <a:endParaRPr kumimoji="0" lang="en-ID" sz="1200" b="0" i="0" u="none" strike="noStrike" kern="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p:txBody>
        </p:sp>
      </p:grpSp>
      <p:sp>
        <p:nvSpPr>
          <p:cNvPr id="34" name="TextBox 33">
            <a:extLst>
              <a:ext uri="{FF2B5EF4-FFF2-40B4-BE49-F238E27FC236}">
                <a16:creationId xmlns:a16="http://schemas.microsoft.com/office/drawing/2014/main" id="{81C4B9F6-5610-F69E-4433-A7F166158323}"/>
              </a:ext>
            </a:extLst>
          </p:cNvPr>
          <p:cNvSpPr txBox="1"/>
          <p:nvPr/>
        </p:nvSpPr>
        <p:spPr>
          <a:xfrm>
            <a:off x="1667826" y="5405222"/>
            <a:ext cx="2152423" cy="303929"/>
          </a:xfrm>
          <a:prstGeom prst="rect">
            <a:avLst/>
          </a:prstGeom>
          <a:no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0" i="0" u="none" strike="noStrike" kern="0" cap="none" spc="0" normalizeH="0" baseline="0">
                <a:ln>
                  <a:noFill/>
                </a:ln>
                <a:solidFill>
                  <a:prstClr val="whit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Сладкова Татьяна</a:t>
            </a:r>
            <a:endParaRPr kumimoji="0" lang="en-ID" sz="1600" b="1" i="0" u="none" strike="noStrike" kern="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p:txBody>
      </p:sp>
      <p:sp>
        <p:nvSpPr>
          <p:cNvPr id="5" name="Овал 4"/>
          <p:cNvSpPr/>
          <p:nvPr/>
        </p:nvSpPr>
        <p:spPr>
          <a:xfrm>
            <a:off x="1051876" y="5380094"/>
            <a:ext cx="590550" cy="590550"/>
          </a:xfrm>
          <a:prstGeom prst="ellipse">
            <a:avLst/>
          </a:prstGeom>
          <a:blipFill>
            <a:blip r:embed="rId4"/>
            <a:srcRect/>
            <a:stretch>
              <a:fillRect l="3" t="-15917" r="-18654" b="-621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Montserrat"/>
              <a:ea typeface="+mn-ea"/>
              <a:cs typeface="+mn-cs"/>
            </a:endParaRPr>
          </a:p>
        </p:txBody>
      </p:sp>
    </p:spTree>
    <p:extLst>
      <p:ext uri="{BB962C8B-B14F-4D97-AF65-F5344CB8AC3E}">
        <p14:creationId xmlns:p14="http://schemas.microsoft.com/office/powerpoint/2010/main" val="1786964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D88F5-F8EC-43E3-8926-DBB3BE094C0C}"/>
            </a:ext>
          </a:extLst>
        </p:cNvPr>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864986D0-D26F-2E15-07E5-BC4B93BDE9FE}"/>
              </a:ext>
            </a:extLst>
          </p:cNvPr>
          <p:cNvSpPr/>
          <p:nvPr/>
        </p:nvSpPr>
        <p:spPr>
          <a:xfrm>
            <a:off x="351277" y="276809"/>
            <a:ext cx="11489446" cy="769441"/>
          </a:xfrm>
          <a:prstGeom prst="rect">
            <a:avLst/>
          </a:prstGeom>
        </p:spPr>
        <p:txBody>
          <a:bodyPr wrap="square" anchor="ctr">
            <a:spAutoFit/>
          </a:bodyPr>
          <a:lstStyle/>
          <a:p>
            <a:pPr defTabSz="914400">
              <a:defRPr/>
            </a:pPr>
            <a:r>
              <a:rPr lang="ru-RU" sz="2400" b="1" dirty="0">
                <a:solidFill>
                  <a:schemeClr val="bg1"/>
                </a:solidFill>
                <a:latin typeface="SB Sans Display" panose="020B0503040504020204" pitchFamily="34" charset="0"/>
                <a:cs typeface="SB Sans Display" panose="020B0503040504020204" pitchFamily="34" charset="0"/>
              </a:rPr>
              <a:t>КЕЙС </a:t>
            </a:r>
            <a:r>
              <a:rPr lang="en-US" sz="2400" b="1" dirty="0">
                <a:solidFill>
                  <a:schemeClr val="bg1"/>
                </a:solidFill>
                <a:latin typeface="SB Sans Display" panose="020B0503040504020204" pitchFamily="34" charset="0"/>
                <a:cs typeface="SB Sans Display" panose="020B0503040504020204" pitchFamily="34" charset="0"/>
              </a:rPr>
              <a:t>#</a:t>
            </a:r>
            <a:r>
              <a:rPr lang="ru-RU" sz="2400" b="1" dirty="0">
                <a:solidFill>
                  <a:schemeClr val="bg1"/>
                </a:solidFill>
                <a:latin typeface="SB Sans Display" panose="020B0503040504020204" pitchFamily="34" charset="0"/>
                <a:cs typeface="SB Sans Display" panose="020B0503040504020204" pitchFamily="34" charset="0"/>
              </a:rPr>
              <a:t>5</a:t>
            </a:r>
            <a:endParaRPr lang="en-US" sz="2400" b="1" dirty="0">
              <a:solidFill>
                <a:schemeClr val="bg1"/>
              </a:solidFill>
              <a:latin typeface="SB Sans Display" panose="020B0503040504020204" pitchFamily="34" charset="0"/>
              <a:cs typeface="SB Sans Display" panose="020B0503040504020204" pitchFamily="34" charset="0"/>
            </a:endParaRPr>
          </a:p>
          <a:p>
            <a:pPr>
              <a:defRPr/>
            </a:pPr>
            <a:r>
              <a:rPr lang="ru-RU" sz="2000" b="1" dirty="0">
                <a:solidFill>
                  <a:schemeClr val="bg1"/>
                </a:solidFill>
                <a:latin typeface="SB Sans Display" panose="020B0503040504020204" pitchFamily="34" charset="0"/>
                <a:cs typeface="SB Sans Display" panose="020B0503040504020204" pitchFamily="34" charset="0"/>
              </a:rPr>
              <a:t>Использование цифровых технологий в производстве подсолнечного масла</a:t>
            </a:r>
          </a:p>
        </p:txBody>
      </p:sp>
      <p:sp>
        <p:nvSpPr>
          <p:cNvPr id="7" name="Скругленный прямоугольник 6">
            <a:extLst>
              <a:ext uri="{FF2B5EF4-FFF2-40B4-BE49-F238E27FC236}">
                <a16:creationId xmlns:a16="http://schemas.microsoft.com/office/drawing/2014/main" id="{09BE8B04-8D6B-7095-B109-C4D3DDC6131F}"/>
              </a:ext>
            </a:extLst>
          </p:cNvPr>
          <p:cNvSpPr/>
          <p:nvPr/>
        </p:nvSpPr>
        <p:spPr>
          <a:xfrm>
            <a:off x="351277" y="1299909"/>
            <a:ext cx="4009307" cy="1539039"/>
          </a:xfrm>
          <a:prstGeom prst="roundRect">
            <a:avLst>
              <a:gd name="adj" fmla="val 15141"/>
            </a:avLst>
          </a:prstGeom>
          <a:gradFill>
            <a:gsLst>
              <a:gs pos="91000">
                <a:srgbClr val="4173F4"/>
              </a:gs>
              <a:gs pos="0">
                <a:srgbClr val="FF8BFF"/>
              </a:gs>
            </a:gsLst>
            <a:path path="circle">
              <a:fillToRect l="100000" b="100000"/>
            </a:path>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Прямоугольник 1">
            <a:extLst>
              <a:ext uri="{FF2B5EF4-FFF2-40B4-BE49-F238E27FC236}">
                <a16:creationId xmlns:a16="http://schemas.microsoft.com/office/drawing/2014/main" id="{2DC0557E-E277-EBE5-CA04-0743447A19B1}"/>
              </a:ext>
            </a:extLst>
          </p:cNvPr>
          <p:cNvSpPr/>
          <p:nvPr/>
        </p:nvSpPr>
        <p:spPr>
          <a:xfrm>
            <a:off x="458070" y="2094881"/>
            <a:ext cx="3795720" cy="307777"/>
          </a:xfrm>
          <a:prstGeom prst="rect">
            <a:avLst/>
          </a:prstGeom>
        </p:spPr>
        <p:txBody>
          <a:bodyPr wrap="square">
            <a:spAutoFit/>
          </a:bodyPr>
          <a:lstStyle/>
          <a:p>
            <a:r>
              <a:rPr lang="ru-RU" sz="1400" dirty="0">
                <a:solidFill>
                  <a:schemeClr val="bg1"/>
                </a:solidFill>
                <a:latin typeface="SB Sans Display" panose="020B0503040504020204" pitchFamily="34" charset="0"/>
                <a:cs typeface="SB Sans Display" panose="020B0503040504020204" pitchFamily="34" charset="0"/>
              </a:rPr>
              <a:t>Эффект от внедрения цифровых решений</a:t>
            </a:r>
          </a:p>
        </p:txBody>
      </p:sp>
      <p:sp>
        <p:nvSpPr>
          <p:cNvPr id="8" name="Прямоугольник 7">
            <a:extLst>
              <a:ext uri="{FF2B5EF4-FFF2-40B4-BE49-F238E27FC236}">
                <a16:creationId xmlns:a16="http://schemas.microsoft.com/office/drawing/2014/main" id="{248C262C-9E28-D3AE-95CE-687E29233F50}"/>
              </a:ext>
            </a:extLst>
          </p:cNvPr>
          <p:cNvSpPr/>
          <p:nvPr/>
        </p:nvSpPr>
        <p:spPr>
          <a:xfrm>
            <a:off x="458070" y="1539108"/>
            <a:ext cx="3521502" cy="646331"/>
          </a:xfrm>
          <a:prstGeom prst="rect">
            <a:avLst/>
          </a:prstGeom>
        </p:spPr>
        <p:txBody>
          <a:bodyPr wrap="square" anchor="ctr">
            <a:spAutoFit/>
          </a:bodyPr>
          <a:lstStyle/>
          <a:p>
            <a:pPr defTabSz="914400">
              <a:defRPr/>
            </a:pPr>
            <a:r>
              <a:rPr lang="ru-RU" sz="3600" b="1" dirty="0">
                <a:solidFill>
                  <a:schemeClr val="bg1"/>
                </a:solidFill>
                <a:latin typeface="SB Sans Display" panose="020B0503040504020204" pitchFamily="34" charset="0"/>
                <a:cs typeface="SB Sans Display" panose="020B0503040504020204" pitchFamily="34" charset="0"/>
              </a:rPr>
              <a:t>52 </a:t>
            </a:r>
            <a:r>
              <a:rPr lang="ru-RU" sz="2400" b="1" dirty="0">
                <a:solidFill>
                  <a:schemeClr val="bg1"/>
                </a:solidFill>
                <a:latin typeface="SB Sans Display" panose="020B0503040504020204" pitchFamily="34" charset="0"/>
                <a:cs typeface="SB Sans Display" panose="020B0503040504020204" pitchFamily="34" charset="0"/>
              </a:rPr>
              <a:t>млрд руб.</a:t>
            </a:r>
          </a:p>
        </p:txBody>
      </p:sp>
      <p:pic>
        <p:nvPicPr>
          <p:cNvPr id="9" name="Рисунок 8">
            <a:extLst>
              <a:ext uri="{FF2B5EF4-FFF2-40B4-BE49-F238E27FC236}">
                <a16:creationId xmlns:a16="http://schemas.microsoft.com/office/drawing/2014/main" id="{7A0664EA-470F-3713-8912-8FCA198121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5383" y="1196566"/>
            <a:ext cx="741964" cy="725513"/>
          </a:xfrm>
          <a:prstGeom prst="rect">
            <a:avLst/>
          </a:prstGeom>
        </p:spPr>
      </p:pic>
      <p:sp>
        <p:nvSpPr>
          <p:cNvPr id="10" name="Скругленный прямоугольник 9">
            <a:extLst>
              <a:ext uri="{FF2B5EF4-FFF2-40B4-BE49-F238E27FC236}">
                <a16:creationId xmlns:a16="http://schemas.microsoft.com/office/drawing/2014/main" id="{FA459007-FC9A-E409-CF70-524A587168CF}"/>
              </a:ext>
            </a:extLst>
          </p:cNvPr>
          <p:cNvSpPr/>
          <p:nvPr/>
        </p:nvSpPr>
        <p:spPr>
          <a:xfrm>
            <a:off x="351277" y="3007145"/>
            <a:ext cx="4009307" cy="3678030"/>
          </a:xfrm>
          <a:prstGeom prst="roundRect">
            <a:avLst>
              <a:gd name="adj" fmla="val 6510"/>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69AE00A-07B9-9AC0-6055-D966D3C7AAF1}"/>
              </a:ext>
            </a:extLst>
          </p:cNvPr>
          <p:cNvSpPr txBox="1"/>
          <p:nvPr/>
        </p:nvSpPr>
        <p:spPr>
          <a:xfrm>
            <a:off x="461487" y="3135032"/>
            <a:ext cx="4009307" cy="584775"/>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600" b="1" dirty="0">
                <a:solidFill>
                  <a:srgbClr val="0DC9C0"/>
                </a:solidFill>
                <a:latin typeface="SB Sans Display" panose="020B0503040504020204" pitchFamily="34" charset="0"/>
                <a:cs typeface="SB Sans Display" panose="020B0503040504020204" pitchFamily="34" charset="0"/>
              </a:rPr>
              <a:t>ОПЫТ ЦИФРОВОЙ ТРАНСФОРМАЦИИ</a:t>
            </a:r>
            <a:endParaRPr kumimoji="0" lang="en-US" sz="1600" b="1" u="none" strike="noStrike" kern="1200" cap="none" spc="0" normalizeH="0" baseline="0" noProof="0" dirty="0">
              <a:ln>
                <a:noFill/>
              </a:ln>
              <a:solidFill>
                <a:srgbClr val="0DC9C0"/>
              </a:solidFill>
              <a:effectLst/>
              <a:uLnTx/>
              <a:uFillTx/>
              <a:latin typeface="SB Sans Display" panose="020B0503040504020204" pitchFamily="34" charset="0"/>
              <a:cs typeface="SB Sans Display" panose="020B0503040504020204" pitchFamily="34" charset="0"/>
            </a:endParaRPr>
          </a:p>
        </p:txBody>
      </p:sp>
      <p:sp>
        <p:nvSpPr>
          <p:cNvPr id="12" name="Прямоугольник 11">
            <a:extLst>
              <a:ext uri="{FF2B5EF4-FFF2-40B4-BE49-F238E27FC236}">
                <a16:creationId xmlns:a16="http://schemas.microsoft.com/office/drawing/2014/main" id="{571AF850-ECDE-E6A6-ACA8-6A9E1EC68031}"/>
              </a:ext>
            </a:extLst>
          </p:cNvPr>
          <p:cNvSpPr/>
          <p:nvPr/>
        </p:nvSpPr>
        <p:spPr>
          <a:xfrm>
            <a:off x="813329" y="3792075"/>
            <a:ext cx="3481337" cy="2092881"/>
          </a:xfrm>
          <a:prstGeom prst="rect">
            <a:avLst/>
          </a:prstGeom>
        </p:spPr>
        <p:txBody>
          <a:bodyPr wrap="square">
            <a:spAutoFit/>
          </a:bodyPr>
          <a:lstStyle/>
          <a:p>
            <a:pPr fontAlgn="base"/>
            <a:r>
              <a:rPr lang="ru-RU" sz="1300" dirty="0">
                <a:solidFill>
                  <a:schemeClr val="bg1"/>
                </a:solidFill>
                <a:latin typeface="SB Sans Display" panose="020B0503040504020204" pitchFamily="34" charset="0"/>
                <a:cs typeface="SB Sans Display" panose="020B0503040504020204" pitchFamily="34" charset="0"/>
              </a:rPr>
              <a:t>Внедрение платформы «Единой цифровой среды», которая объединяет автоматизированные системы управления технологическими процессами, весовыми терминалами, счетчиками и т.д. </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Использование технологии </a:t>
            </a:r>
            <a:r>
              <a:rPr lang="en" sz="1300" dirty="0">
                <a:solidFill>
                  <a:schemeClr val="bg1"/>
                </a:solidFill>
                <a:latin typeface="SB Sans Display" panose="020B0503040504020204" pitchFamily="34" charset="0"/>
                <a:cs typeface="SB Sans Display" panose="020B0503040504020204" pitchFamily="34" charset="0"/>
              </a:rPr>
              <a:t>IoT </a:t>
            </a:r>
            <a:r>
              <a:rPr lang="ru-RU" sz="1300" dirty="0">
                <a:solidFill>
                  <a:schemeClr val="bg1"/>
                </a:solidFill>
                <a:latin typeface="SB Sans Display" panose="020B0503040504020204" pitchFamily="34" charset="0"/>
                <a:cs typeface="SB Sans Display" panose="020B0503040504020204" pitchFamily="34" charset="0"/>
              </a:rPr>
              <a:t>для автоматизированного сбора данных с датчиков</a:t>
            </a:r>
          </a:p>
        </p:txBody>
      </p:sp>
      <p:sp>
        <p:nvSpPr>
          <p:cNvPr id="14" name="Рисунок 41">
            <a:extLst>
              <a:ext uri="{FF2B5EF4-FFF2-40B4-BE49-F238E27FC236}">
                <a16:creationId xmlns:a16="http://schemas.microsoft.com/office/drawing/2014/main" id="{222114F1-D57C-E796-556F-5A2E8EFBCDFA}"/>
              </a:ext>
            </a:extLst>
          </p:cNvPr>
          <p:cNvSpPr/>
          <p:nvPr/>
        </p:nvSpPr>
        <p:spPr>
          <a:xfrm>
            <a:off x="556320" y="3817773"/>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Рисунок 41">
            <a:extLst>
              <a:ext uri="{FF2B5EF4-FFF2-40B4-BE49-F238E27FC236}">
                <a16:creationId xmlns:a16="http://schemas.microsoft.com/office/drawing/2014/main" id="{345C2F9B-7D7D-A436-8136-86043B4BA97E}"/>
              </a:ext>
            </a:extLst>
          </p:cNvPr>
          <p:cNvSpPr/>
          <p:nvPr/>
        </p:nvSpPr>
        <p:spPr>
          <a:xfrm>
            <a:off x="555489" y="5185825"/>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Скругленный прямоугольник 18">
            <a:extLst>
              <a:ext uri="{FF2B5EF4-FFF2-40B4-BE49-F238E27FC236}">
                <a16:creationId xmlns:a16="http://schemas.microsoft.com/office/drawing/2014/main" id="{2C535BD6-B926-DA78-A8B5-F0999565FDFB}"/>
              </a:ext>
            </a:extLst>
          </p:cNvPr>
          <p:cNvSpPr/>
          <p:nvPr/>
        </p:nvSpPr>
        <p:spPr>
          <a:xfrm>
            <a:off x="4585446" y="1299908"/>
            <a:ext cx="7041195" cy="4385271"/>
          </a:xfrm>
          <a:prstGeom prst="roundRect">
            <a:avLst>
              <a:gd name="adj" fmla="val 8616"/>
            </a:avLst>
          </a:prstGeom>
          <a:blipFill>
            <a:blip r:embed="rId3"/>
            <a:stretch>
              <a:fillRect t="-24656" b="-2465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кругленный прямоугольник 19">
            <a:extLst>
              <a:ext uri="{FF2B5EF4-FFF2-40B4-BE49-F238E27FC236}">
                <a16:creationId xmlns:a16="http://schemas.microsoft.com/office/drawing/2014/main" id="{496DBF36-0B4A-E744-EE42-725A7DC9740B}"/>
              </a:ext>
            </a:extLst>
          </p:cNvPr>
          <p:cNvSpPr/>
          <p:nvPr/>
        </p:nvSpPr>
        <p:spPr>
          <a:xfrm>
            <a:off x="4822635" y="3627781"/>
            <a:ext cx="6556035" cy="3038404"/>
          </a:xfrm>
          <a:prstGeom prst="roundRect">
            <a:avLst>
              <a:gd name="adj" fmla="val 10273"/>
            </a:avLst>
          </a:prstGeom>
          <a:gradFill flip="none" rotWithShape="1">
            <a:gsLst>
              <a:gs pos="86000">
                <a:srgbClr val="009594"/>
              </a:gs>
              <a:gs pos="31000">
                <a:srgbClr val="00C7C5"/>
              </a:gs>
              <a:gs pos="0">
                <a:srgbClr val="B3F75B"/>
              </a:gs>
            </a:gsLst>
            <a:path path="circle">
              <a:fillToRect t="100000" r="100000"/>
            </a:path>
            <a:tileRect l="-100000" b="-100000"/>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Прямоугольник 12">
            <a:extLst>
              <a:ext uri="{FF2B5EF4-FFF2-40B4-BE49-F238E27FC236}">
                <a16:creationId xmlns:a16="http://schemas.microsoft.com/office/drawing/2014/main" id="{22257C46-50FF-8A25-459B-810569E3B464}"/>
              </a:ext>
            </a:extLst>
          </p:cNvPr>
          <p:cNvSpPr/>
          <p:nvPr/>
        </p:nvSpPr>
        <p:spPr>
          <a:xfrm>
            <a:off x="5384946" y="4303306"/>
            <a:ext cx="5828700" cy="1954381"/>
          </a:xfrm>
          <a:prstGeom prst="rect">
            <a:avLst/>
          </a:prstGeom>
        </p:spPr>
        <p:txBody>
          <a:bodyPr wrap="square">
            <a:spAutoFit/>
          </a:bodyPr>
          <a:lstStyle/>
          <a:p>
            <a:pPr fontAlgn="base"/>
            <a:r>
              <a:rPr lang="ru-RU" sz="1300" dirty="0">
                <a:solidFill>
                  <a:schemeClr val="bg1"/>
                </a:solidFill>
                <a:latin typeface="SB Sans Display" panose="020B0503040504020204" pitchFamily="34" charset="0"/>
                <a:cs typeface="SB Sans Display" panose="020B0503040504020204" pitchFamily="34" charset="0"/>
              </a:rPr>
              <a:t>Снижение простоя оборудования до </a:t>
            </a:r>
            <a:r>
              <a:rPr lang="ru-RU" sz="1400" b="1" dirty="0">
                <a:solidFill>
                  <a:schemeClr val="bg1"/>
                </a:solidFill>
                <a:latin typeface="SB Sans Display" panose="020B0503040504020204" pitchFamily="34" charset="0"/>
                <a:cs typeface="SB Sans Display" panose="020B0503040504020204" pitchFamily="34" charset="0"/>
              </a:rPr>
              <a:t>0.86%</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Снизился уровень потерь сырья (ядер) до </a:t>
            </a:r>
            <a:r>
              <a:rPr lang="ru-RU" sz="1400" b="1" dirty="0">
                <a:solidFill>
                  <a:schemeClr val="bg1"/>
                </a:solidFill>
                <a:latin typeface="SB Sans Display" panose="020B0503040504020204" pitchFamily="34" charset="0"/>
                <a:cs typeface="SB Sans Display" panose="020B0503040504020204" pitchFamily="34" charset="0"/>
              </a:rPr>
              <a:t>0.24% </a:t>
            </a:r>
            <a:endParaRPr lang="ru-RU" sz="1300" b="1" dirty="0">
              <a:solidFill>
                <a:schemeClr val="bg1"/>
              </a:solidFill>
              <a:latin typeface="SB Sans Display" panose="020B0503040504020204" pitchFamily="34" charset="0"/>
              <a:cs typeface="SB Sans Display" panose="020B0503040504020204" pitchFamily="34" charset="0"/>
            </a:endParaRP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Повысилось качество продукции за счет снижения масличности шрота до </a:t>
            </a:r>
            <a:r>
              <a:rPr lang="ru-RU" sz="1400" b="1" dirty="0">
                <a:solidFill>
                  <a:schemeClr val="bg1"/>
                </a:solidFill>
                <a:latin typeface="SB Sans Display" panose="020B0503040504020204" pitchFamily="34" charset="0"/>
                <a:cs typeface="SB Sans Display" panose="020B0503040504020204" pitchFamily="34" charset="0"/>
              </a:rPr>
              <a:t>0.12%</a:t>
            </a:r>
            <a:endParaRPr lang="ru-RU" sz="1300" b="1" dirty="0">
              <a:solidFill>
                <a:schemeClr val="bg1"/>
              </a:solidFill>
              <a:latin typeface="SB Sans Display" panose="020B0503040504020204" pitchFamily="34" charset="0"/>
              <a:cs typeface="SB Sans Display" panose="020B0503040504020204" pitchFamily="34" charset="0"/>
            </a:endParaRP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Повысилась производительность за счет снижения потерь в цехе рафинации до </a:t>
            </a:r>
            <a:r>
              <a:rPr lang="ru-RU" sz="1400" b="1" dirty="0">
                <a:solidFill>
                  <a:schemeClr val="bg1"/>
                </a:solidFill>
                <a:latin typeface="SB Sans Display" panose="020B0503040504020204" pitchFamily="34" charset="0"/>
                <a:cs typeface="SB Sans Display" panose="020B0503040504020204" pitchFamily="34" charset="0"/>
              </a:rPr>
              <a:t>0.10%</a:t>
            </a:r>
            <a:endParaRPr lang="ru-RU" sz="1300" b="1" dirty="0">
              <a:solidFill>
                <a:schemeClr val="bg1"/>
              </a:solidFill>
              <a:latin typeface="SB Sans Display" panose="020B0503040504020204" pitchFamily="34" charset="0"/>
              <a:cs typeface="SB Sans Display" panose="020B0503040504020204" pitchFamily="34" charset="0"/>
            </a:endParaRPr>
          </a:p>
        </p:txBody>
      </p:sp>
      <p:sp>
        <p:nvSpPr>
          <p:cNvPr id="21" name="TextBox 20">
            <a:extLst>
              <a:ext uri="{FF2B5EF4-FFF2-40B4-BE49-F238E27FC236}">
                <a16:creationId xmlns:a16="http://schemas.microsoft.com/office/drawing/2014/main" id="{8A2B6E7F-428B-559A-6BB2-E04ACBEA1772}"/>
              </a:ext>
            </a:extLst>
          </p:cNvPr>
          <p:cNvSpPr txBox="1"/>
          <p:nvPr/>
        </p:nvSpPr>
        <p:spPr>
          <a:xfrm>
            <a:off x="4987658" y="3801348"/>
            <a:ext cx="6225988"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600" b="1" dirty="0">
                <a:solidFill>
                  <a:schemeClr val="bg1"/>
                </a:solidFill>
                <a:latin typeface="SB Sans Display" panose="020B0503040504020204" pitchFamily="34" charset="0"/>
                <a:cs typeface="SB Sans Display" panose="020B0503040504020204" pitchFamily="34" charset="0"/>
              </a:rPr>
              <a:t>ЭФФЕКТ ОТ ЦИФРОВОЙ ТРАНСФОРМАЦИИ</a:t>
            </a:r>
            <a:endParaRPr kumimoji="0" lang="en-US" sz="1600" b="1" u="none" strike="noStrike" kern="1200" cap="none" spc="0" normalizeH="0" baseline="0" noProof="0" dirty="0">
              <a:ln>
                <a:noFill/>
              </a:ln>
              <a:solidFill>
                <a:schemeClr val="bg1"/>
              </a:solidFill>
              <a:effectLst/>
              <a:uLnTx/>
              <a:uFillTx/>
              <a:latin typeface="SB Sans Display" panose="020B0503040504020204" pitchFamily="34" charset="0"/>
              <a:cs typeface="SB Sans Display" panose="020B0503040504020204" pitchFamily="34" charset="0"/>
            </a:endParaRPr>
          </a:p>
        </p:txBody>
      </p:sp>
      <p:sp>
        <p:nvSpPr>
          <p:cNvPr id="22" name="Рисунок 41">
            <a:extLst>
              <a:ext uri="{FF2B5EF4-FFF2-40B4-BE49-F238E27FC236}">
                <a16:creationId xmlns:a16="http://schemas.microsoft.com/office/drawing/2014/main" id="{4927BEE4-D1A0-445F-CEC2-161C4AC944CF}"/>
              </a:ext>
            </a:extLst>
          </p:cNvPr>
          <p:cNvSpPr/>
          <p:nvPr/>
        </p:nvSpPr>
        <p:spPr>
          <a:xfrm>
            <a:off x="5069780" y="4308442"/>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Рисунок 41">
            <a:extLst>
              <a:ext uri="{FF2B5EF4-FFF2-40B4-BE49-F238E27FC236}">
                <a16:creationId xmlns:a16="http://schemas.microsoft.com/office/drawing/2014/main" id="{049570D5-B2CA-42FD-5FCE-A8FDB2A9DA47}"/>
              </a:ext>
            </a:extLst>
          </p:cNvPr>
          <p:cNvSpPr/>
          <p:nvPr/>
        </p:nvSpPr>
        <p:spPr>
          <a:xfrm>
            <a:off x="5069780" y="4725511"/>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Рисунок 23">
            <a:extLst>
              <a:ext uri="{FF2B5EF4-FFF2-40B4-BE49-F238E27FC236}">
                <a16:creationId xmlns:a16="http://schemas.microsoft.com/office/drawing/2014/main" id="{BE661364-474F-E732-C806-C4194DEA95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80444" y="3293366"/>
            <a:ext cx="520492" cy="783592"/>
          </a:xfrm>
          <a:prstGeom prst="rect">
            <a:avLst/>
          </a:prstGeom>
          <a:effectLst>
            <a:outerShdw blurRad="154853" dist="49730" dir="2700000" algn="tl" rotWithShape="0">
              <a:prstClr val="black">
                <a:alpha val="40000"/>
              </a:prstClr>
            </a:outerShdw>
          </a:effectLst>
        </p:spPr>
      </p:pic>
      <p:sp>
        <p:nvSpPr>
          <p:cNvPr id="25" name="Рисунок 41">
            <a:extLst>
              <a:ext uri="{FF2B5EF4-FFF2-40B4-BE49-F238E27FC236}">
                <a16:creationId xmlns:a16="http://schemas.microsoft.com/office/drawing/2014/main" id="{FF56D07D-CD55-BD07-2236-FF1071D932E2}"/>
              </a:ext>
            </a:extLst>
          </p:cNvPr>
          <p:cNvSpPr/>
          <p:nvPr/>
        </p:nvSpPr>
        <p:spPr>
          <a:xfrm>
            <a:off x="5069780" y="5123320"/>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Рисунок 41">
            <a:extLst>
              <a:ext uri="{FF2B5EF4-FFF2-40B4-BE49-F238E27FC236}">
                <a16:creationId xmlns:a16="http://schemas.microsoft.com/office/drawing/2014/main" id="{3AE72059-89B8-D8CC-AC8B-A2C4356ECD35}"/>
              </a:ext>
            </a:extLst>
          </p:cNvPr>
          <p:cNvSpPr/>
          <p:nvPr/>
        </p:nvSpPr>
        <p:spPr>
          <a:xfrm>
            <a:off x="5069780" y="5721390"/>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39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500" fill="hold">
                                          <p:stCondLst>
                                            <p:cond delay="0"/>
                                          </p:stCondLst>
                                        </p:cTn>
                                        <p:tgtEl>
                                          <p:spTgt spid="9"/>
                                        </p:tgtEl>
                                        <p:attrNameLst>
                                          <p:attrName>r</p:attrName>
                                        </p:attrNameLst>
                                      </p:cBhvr>
                                    </p:animRot>
                                    <p:animRot by="-240000">
                                      <p:cBhvr>
                                        <p:cTn id="7" dur="1000" fill="hold">
                                          <p:stCondLst>
                                            <p:cond delay="1000"/>
                                          </p:stCondLst>
                                        </p:cTn>
                                        <p:tgtEl>
                                          <p:spTgt spid="9"/>
                                        </p:tgtEl>
                                        <p:attrNameLst>
                                          <p:attrName>r</p:attrName>
                                        </p:attrNameLst>
                                      </p:cBhvr>
                                    </p:animRot>
                                    <p:animRot by="240000">
                                      <p:cBhvr>
                                        <p:cTn id="8" dur="1000" fill="hold">
                                          <p:stCondLst>
                                            <p:cond delay="2000"/>
                                          </p:stCondLst>
                                        </p:cTn>
                                        <p:tgtEl>
                                          <p:spTgt spid="9"/>
                                        </p:tgtEl>
                                        <p:attrNameLst>
                                          <p:attrName>r</p:attrName>
                                        </p:attrNameLst>
                                      </p:cBhvr>
                                    </p:animRot>
                                    <p:animRot by="-240000">
                                      <p:cBhvr>
                                        <p:cTn id="9" dur="1000" fill="hold">
                                          <p:stCondLst>
                                            <p:cond delay="3000"/>
                                          </p:stCondLst>
                                        </p:cTn>
                                        <p:tgtEl>
                                          <p:spTgt spid="9"/>
                                        </p:tgtEl>
                                        <p:attrNameLst>
                                          <p:attrName>r</p:attrName>
                                        </p:attrNameLst>
                                      </p:cBhvr>
                                    </p:animRot>
                                    <p:animRot by="120000">
                                      <p:cBhvr>
                                        <p:cTn id="10" dur="1000" fill="hold">
                                          <p:stCondLst>
                                            <p:cond delay="4000"/>
                                          </p:stCondLst>
                                        </p:cTn>
                                        <p:tgtEl>
                                          <p:spTgt spid="9"/>
                                        </p:tgtEl>
                                        <p:attrNameLst>
                                          <p:attrName>r</p:attrName>
                                        </p:attrNameLst>
                                      </p:cBhvr>
                                    </p:animRot>
                                  </p:childTnLst>
                                </p:cTn>
                              </p:par>
                              <p:par>
                                <p:cTn id="11" presetID="0" presetClass="path" presetSubtype="0" repeatCount="indefinite" accel="50000" decel="50000" autoRev="1" fill="hold" nodeType="withEffect">
                                  <p:stCondLst>
                                    <p:cond delay="0"/>
                                  </p:stCondLst>
                                  <p:childTnLst>
                                    <p:animMotion origin="layout" path="M -0.00208 0.02384 L -0.00208 0.00764 " pathEditMode="relative" rAng="0" ptsTypes="AA">
                                      <p:cBhvr>
                                        <p:cTn id="12" dur="2000" fill="hold"/>
                                        <p:tgtEl>
                                          <p:spTgt spid="24"/>
                                        </p:tgtEl>
                                        <p:attrNameLst>
                                          <p:attrName>ppt_x</p:attrName>
                                          <p:attrName>ppt_y</p:attrName>
                                        </p:attrNameLst>
                                      </p:cBhvr>
                                      <p:rCtr x="0" y="-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AF628-E250-A8CF-1672-FD63B0C3315A}"/>
            </a:ext>
          </a:extLst>
        </p:cNvPr>
        <p:cNvGrpSpPr/>
        <p:nvPr/>
      </p:nvGrpSpPr>
      <p:grpSpPr>
        <a:xfrm>
          <a:off x="0" y="0"/>
          <a:ext cx="0" cy="0"/>
          <a:chOff x="0" y="0"/>
          <a:chExt cx="0" cy="0"/>
        </a:xfrm>
      </p:grpSpPr>
      <p:sp>
        <p:nvSpPr>
          <p:cNvPr id="29" name="Овал 28">
            <a:extLst>
              <a:ext uri="{FF2B5EF4-FFF2-40B4-BE49-F238E27FC236}">
                <a16:creationId xmlns:a16="http://schemas.microsoft.com/office/drawing/2014/main" id="{F05A79ED-CD21-06A9-00B8-04098265B0F6}"/>
              </a:ext>
            </a:extLst>
          </p:cNvPr>
          <p:cNvSpPr/>
          <p:nvPr/>
        </p:nvSpPr>
        <p:spPr>
          <a:xfrm>
            <a:off x="-3313760" y="-1021515"/>
            <a:ext cx="6627519" cy="6627519"/>
          </a:xfrm>
          <a:prstGeom prst="ellipse">
            <a:avLst/>
          </a:prstGeom>
          <a:gradFill flip="none" rotWithShape="1">
            <a:gsLst>
              <a:gs pos="0">
                <a:srgbClr val="00C7C5">
                  <a:alpha val="2300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Овал 27">
            <a:extLst>
              <a:ext uri="{FF2B5EF4-FFF2-40B4-BE49-F238E27FC236}">
                <a16:creationId xmlns:a16="http://schemas.microsoft.com/office/drawing/2014/main" id="{F5211583-9E4E-E9E1-6D85-65B5E765A67A}"/>
              </a:ext>
            </a:extLst>
          </p:cNvPr>
          <p:cNvSpPr/>
          <p:nvPr/>
        </p:nvSpPr>
        <p:spPr>
          <a:xfrm>
            <a:off x="10095264" y="4119297"/>
            <a:ext cx="4576299" cy="4576299"/>
          </a:xfrm>
          <a:prstGeom prst="ellipse">
            <a:avLst/>
          </a:prstGeom>
          <a:gradFill flip="none" rotWithShape="1">
            <a:gsLst>
              <a:gs pos="0">
                <a:srgbClr val="BD66BC">
                  <a:alpha val="4755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Овал 3">
            <a:extLst>
              <a:ext uri="{FF2B5EF4-FFF2-40B4-BE49-F238E27FC236}">
                <a16:creationId xmlns:a16="http://schemas.microsoft.com/office/drawing/2014/main" id="{6EA7D959-0A88-3D77-1889-4CE314089C36}"/>
              </a:ext>
            </a:extLst>
          </p:cNvPr>
          <p:cNvSpPr/>
          <p:nvPr/>
        </p:nvSpPr>
        <p:spPr>
          <a:xfrm>
            <a:off x="9903850" y="4569850"/>
            <a:ext cx="4576299" cy="4576299"/>
          </a:xfrm>
          <a:prstGeom prst="ellipse">
            <a:avLst/>
          </a:prstGeom>
          <a:gradFill flip="none" rotWithShape="1">
            <a:gsLst>
              <a:gs pos="0">
                <a:srgbClr val="BD66BC">
                  <a:alpha val="4755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A9B67AD-953B-14C7-2D40-8CDEF4452C66}"/>
              </a:ext>
            </a:extLst>
          </p:cNvPr>
          <p:cNvSpPr txBox="1"/>
          <p:nvPr/>
        </p:nvSpPr>
        <p:spPr>
          <a:xfrm>
            <a:off x="4523830" y="3307463"/>
            <a:ext cx="5202460" cy="889474"/>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5600" b="1" i="0" u="none" strike="noStrike" kern="1200" cap="none" spc="0" normalizeH="0" baseline="0" noProof="0" dirty="0">
                <a:ln>
                  <a:noFill/>
                </a:ln>
                <a:gradFill>
                  <a:gsLst>
                    <a:gs pos="84000">
                      <a:srgbClr val="058082"/>
                    </a:gs>
                    <a:gs pos="55000">
                      <a:srgbClr val="00C7C5"/>
                    </a:gs>
                    <a:gs pos="25000">
                      <a:srgbClr val="B3F75B"/>
                    </a:gs>
                  </a:gsLst>
                  <a:path path="circle">
                    <a:fillToRect l="100000" b="100000"/>
                  </a:path>
                </a:gradFill>
                <a:effectLst/>
                <a:uLnTx/>
                <a:uFillTx/>
                <a:latin typeface="SB Sans Display" panose="020B0503040504020204" pitchFamily="34" charset="0"/>
                <a:ea typeface="+mn-ea"/>
                <a:cs typeface="SB Sans Display" panose="020B0503040504020204" pitchFamily="34" charset="0"/>
              </a:rPr>
              <a:t>Спасибо</a:t>
            </a:r>
          </a:p>
        </p:txBody>
      </p:sp>
      <p:pic>
        <p:nvPicPr>
          <p:cNvPr id="6" name="Рисунок 5" descr="Изображение выглядит как палец, Язык жестов, рука, большой палец&#10;&#10;Контент, сгенерированный ИИ, может содержать ошибки.">
            <a:extLst>
              <a:ext uri="{FF2B5EF4-FFF2-40B4-BE49-F238E27FC236}">
                <a16:creationId xmlns:a16="http://schemas.microsoft.com/office/drawing/2014/main" id="{8D444F6E-E53F-3C3A-2183-C984453E15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4854" y="887309"/>
            <a:ext cx="3810000" cy="2286000"/>
          </a:xfrm>
          <a:prstGeom prst="rect">
            <a:avLst/>
          </a:prstGeom>
        </p:spPr>
      </p:pic>
      <p:sp>
        <p:nvSpPr>
          <p:cNvPr id="7" name="Овал 6">
            <a:extLst>
              <a:ext uri="{FF2B5EF4-FFF2-40B4-BE49-F238E27FC236}">
                <a16:creationId xmlns:a16="http://schemas.microsoft.com/office/drawing/2014/main" id="{FA3E5E08-10B1-BFED-E3D9-FF4226147209}"/>
              </a:ext>
            </a:extLst>
          </p:cNvPr>
          <p:cNvSpPr/>
          <p:nvPr/>
        </p:nvSpPr>
        <p:spPr>
          <a:xfrm>
            <a:off x="5754199" y="5235779"/>
            <a:ext cx="590550" cy="590550"/>
          </a:xfrm>
          <a:prstGeom prst="ellipse">
            <a:avLst/>
          </a:prstGeom>
          <a:blipFill>
            <a:blip r:embed="rId3"/>
            <a:srcRect/>
            <a:stretch>
              <a:fillRect l="3" t="-15917" r="-18654" b="-621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Montserrat"/>
              <a:ea typeface="+mn-ea"/>
              <a:cs typeface="+mn-cs"/>
            </a:endParaRPr>
          </a:p>
        </p:txBody>
      </p:sp>
      <p:sp>
        <p:nvSpPr>
          <p:cNvPr id="8" name="TextBox 7">
            <a:extLst>
              <a:ext uri="{FF2B5EF4-FFF2-40B4-BE49-F238E27FC236}">
                <a16:creationId xmlns:a16="http://schemas.microsoft.com/office/drawing/2014/main" id="{21D1EB4D-2827-105A-83D9-4F391003BDCA}"/>
              </a:ext>
            </a:extLst>
          </p:cNvPr>
          <p:cNvSpPr txBox="1"/>
          <p:nvPr/>
        </p:nvSpPr>
        <p:spPr>
          <a:xfrm>
            <a:off x="4973263" y="5955478"/>
            <a:ext cx="2152423" cy="303929"/>
          </a:xfrm>
          <a:prstGeom prst="rect">
            <a:avLst/>
          </a:prstGeom>
          <a:no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0" i="0" u="none" strike="noStrike" kern="0" cap="none" spc="0" normalizeH="0" baseline="0">
                <a:ln>
                  <a:noFill/>
                </a:ln>
                <a:solidFill>
                  <a:prstClr val="white"/>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Сладкова Татьяна</a:t>
            </a:r>
            <a:endParaRPr kumimoji="0" lang="en-ID" sz="1600" b="1" i="0" u="none" strike="noStrike" kern="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p:txBody>
      </p:sp>
      <p:sp>
        <p:nvSpPr>
          <p:cNvPr id="9" name="Прямоугольник 8">
            <a:extLst>
              <a:ext uri="{FF2B5EF4-FFF2-40B4-BE49-F238E27FC236}">
                <a16:creationId xmlns:a16="http://schemas.microsoft.com/office/drawing/2014/main" id="{79AB4A10-AC2B-D1B6-8690-63958401E2F9}"/>
              </a:ext>
            </a:extLst>
          </p:cNvPr>
          <p:cNvSpPr/>
          <p:nvPr/>
        </p:nvSpPr>
        <p:spPr>
          <a:xfrm>
            <a:off x="5053679" y="6250056"/>
            <a:ext cx="3481337" cy="276999"/>
          </a:xfrm>
          <a:prstGeom prst="rect">
            <a:avLst/>
          </a:prstGeom>
        </p:spPr>
        <p:txBody>
          <a:bodyPr wrap="square">
            <a:spAutoFit/>
          </a:bodyPr>
          <a:lstStyle/>
          <a:p>
            <a:pPr fontAlgn="base"/>
            <a:r>
              <a:rPr lang="en-US" sz="1200" dirty="0" err="1">
                <a:solidFill>
                  <a:schemeClr val="bg1"/>
                </a:solidFill>
                <a:latin typeface="SB Sans Display" panose="020B0503040504020204" pitchFamily="34" charset="0"/>
                <a:cs typeface="SB Sans Display" panose="020B0503040504020204" pitchFamily="34" charset="0"/>
              </a:rPr>
              <a:t>tvsladkova@sberbank.ru</a:t>
            </a:r>
            <a:endParaRPr lang="ru-RU" sz="1200" dirty="0">
              <a:solidFill>
                <a:schemeClr val="bg1"/>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4167448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Овал 27">
            <a:extLst>
              <a:ext uri="{FF2B5EF4-FFF2-40B4-BE49-F238E27FC236}">
                <a16:creationId xmlns:a16="http://schemas.microsoft.com/office/drawing/2014/main" id="{6D907F29-C523-CC44-8160-94E15429FFE6}"/>
              </a:ext>
            </a:extLst>
          </p:cNvPr>
          <p:cNvSpPr/>
          <p:nvPr/>
        </p:nvSpPr>
        <p:spPr>
          <a:xfrm>
            <a:off x="9986858" y="3782919"/>
            <a:ext cx="4576299" cy="4576299"/>
          </a:xfrm>
          <a:prstGeom prst="ellipse">
            <a:avLst/>
          </a:prstGeom>
          <a:gradFill flip="none" rotWithShape="1">
            <a:gsLst>
              <a:gs pos="0">
                <a:srgbClr val="BD66BC">
                  <a:alpha val="4755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Овал 28">
            <a:extLst>
              <a:ext uri="{FF2B5EF4-FFF2-40B4-BE49-F238E27FC236}">
                <a16:creationId xmlns:a16="http://schemas.microsoft.com/office/drawing/2014/main" id="{A080A7BD-D059-064A-9FDB-AEDAE449A189}"/>
              </a:ext>
            </a:extLst>
          </p:cNvPr>
          <p:cNvSpPr/>
          <p:nvPr/>
        </p:nvSpPr>
        <p:spPr>
          <a:xfrm>
            <a:off x="-3181381" y="-1220399"/>
            <a:ext cx="6627519" cy="6627519"/>
          </a:xfrm>
          <a:prstGeom prst="ellipse">
            <a:avLst/>
          </a:prstGeom>
          <a:gradFill flip="none" rotWithShape="1">
            <a:gsLst>
              <a:gs pos="0">
                <a:srgbClr val="00C7C5">
                  <a:alpha val="2300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Овал 3">
            <a:extLst>
              <a:ext uri="{FF2B5EF4-FFF2-40B4-BE49-F238E27FC236}">
                <a16:creationId xmlns:a16="http://schemas.microsoft.com/office/drawing/2014/main" id="{512014A6-955E-8EA6-67EE-B40902A5F724}"/>
              </a:ext>
            </a:extLst>
          </p:cNvPr>
          <p:cNvSpPr/>
          <p:nvPr/>
        </p:nvSpPr>
        <p:spPr>
          <a:xfrm>
            <a:off x="10095264" y="4119297"/>
            <a:ext cx="4576299" cy="4576299"/>
          </a:xfrm>
          <a:prstGeom prst="ellipse">
            <a:avLst/>
          </a:prstGeom>
          <a:gradFill flip="none" rotWithShape="1">
            <a:gsLst>
              <a:gs pos="0">
                <a:srgbClr val="BD66BC">
                  <a:alpha val="4755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Скругленный прямоугольник 29">
            <a:extLst>
              <a:ext uri="{FF2B5EF4-FFF2-40B4-BE49-F238E27FC236}">
                <a16:creationId xmlns:a16="http://schemas.microsoft.com/office/drawing/2014/main" id="{06EAAEF1-BFBB-2B2E-5A27-B2B6910F64FE}"/>
              </a:ext>
            </a:extLst>
          </p:cNvPr>
          <p:cNvSpPr/>
          <p:nvPr/>
        </p:nvSpPr>
        <p:spPr>
          <a:xfrm>
            <a:off x="8167836" y="862902"/>
            <a:ext cx="3881713" cy="5508711"/>
          </a:xfrm>
          <a:prstGeom prst="roundRect">
            <a:avLst>
              <a:gd name="adj" fmla="val 9346"/>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Скругленный прямоугольник 32"/>
          <p:cNvSpPr/>
          <p:nvPr/>
        </p:nvSpPr>
        <p:spPr>
          <a:xfrm>
            <a:off x="8167835" y="862901"/>
            <a:ext cx="3891786" cy="2234688"/>
          </a:xfrm>
          <a:prstGeom prst="roundRect">
            <a:avLst>
              <a:gd name="adj" fmla="val 11014"/>
            </a:avLst>
          </a:prstGeom>
          <a:blipFill dpi="0" rotWithShape="1">
            <a:blip r:embed="rId2"/>
            <a:srcRect/>
            <a:stretch>
              <a:fillRect t="-7037" b="-7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 name="Прямоугольник с двумя скругленными соседними углами 2">
            <a:extLst>
              <a:ext uri="{FF2B5EF4-FFF2-40B4-BE49-F238E27FC236}">
                <a16:creationId xmlns:a16="http://schemas.microsoft.com/office/drawing/2014/main" id="{0438B174-AD7F-954A-B4BC-09F0AB37AFF1}"/>
              </a:ext>
            </a:extLst>
          </p:cNvPr>
          <p:cNvSpPr/>
          <p:nvPr/>
        </p:nvSpPr>
        <p:spPr>
          <a:xfrm rot="10800000">
            <a:off x="8162799" y="862900"/>
            <a:ext cx="3891786" cy="4342514"/>
          </a:xfrm>
          <a:prstGeom prst="round2SameRect">
            <a:avLst>
              <a:gd name="adj1" fmla="val 16667"/>
              <a:gd name="adj2" fmla="val 6544"/>
            </a:avLst>
          </a:prstGeom>
          <a:gradFill flip="none" rotWithShape="1">
            <a:gsLst>
              <a:gs pos="100000">
                <a:srgbClr val="333F4F">
                  <a:alpha val="35000"/>
                </a:srgbClr>
              </a:gs>
              <a:gs pos="58000">
                <a:srgbClr val="333F4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Скругленный прямоугольник 26">
            <a:extLst>
              <a:ext uri="{FF2B5EF4-FFF2-40B4-BE49-F238E27FC236}">
                <a16:creationId xmlns:a16="http://schemas.microsoft.com/office/drawing/2014/main" id="{06EAAEF1-BFBB-2B2E-5A27-B2B6910F64FE}"/>
              </a:ext>
            </a:extLst>
          </p:cNvPr>
          <p:cNvSpPr/>
          <p:nvPr/>
        </p:nvSpPr>
        <p:spPr>
          <a:xfrm>
            <a:off x="4155962" y="862902"/>
            <a:ext cx="3881713" cy="5531054"/>
          </a:xfrm>
          <a:prstGeom prst="roundRect">
            <a:avLst>
              <a:gd name="adj" fmla="val 9346"/>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Скругленный прямоугольник 25"/>
          <p:cNvSpPr/>
          <p:nvPr/>
        </p:nvSpPr>
        <p:spPr>
          <a:xfrm>
            <a:off x="4155959" y="862901"/>
            <a:ext cx="3881715" cy="2249202"/>
          </a:xfrm>
          <a:prstGeom prst="roundRect">
            <a:avLst>
              <a:gd name="adj" fmla="val 11014"/>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 name="Прямоугольник с двумя скругленными соседними углами 1">
            <a:extLst>
              <a:ext uri="{FF2B5EF4-FFF2-40B4-BE49-F238E27FC236}">
                <a16:creationId xmlns:a16="http://schemas.microsoft.com/office/drawing/2014/main" id="{AF4FF596-05C5-BE04-B2D4-43838E1F1896}"/>
              </a:ext>
            </a:extLst>
          </p:cNvPr>
          <p:cNvSpPr/>
          <p:nvPr/>
        </p:nvSpPr>
        <p:spPr>
          <a:xfrm rot="10800000">
            <a:off x="4155957" y="840560"/>
            <a:ext cx="3891786" cy="4342514"/>
          </a:xfrm>
          <a:prstGeom prst="round2SameRect">
            <a:avLst>
              <a:gd name="adj1" fmla="val 16667"/>
              <a:gd name="adj2" fmla="val 6544"/>
            </a:avLst>
          </a:prstGeom>
          <a:gradFill flip="none" rotWithShape="1">
            <a:gsLst>
              <a:gs pos="100000">
                <a:srgbClr val="333F4F">
                  <a:alpha val="35000"/>
                </a:srgbClr>
              </a:gs>
              <a:gs pos="58000">
                <a:srgbClr val="333F4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Скругленный прямоугольник 14">
            <a:extLst>
              <a:ext uri="{FF2B5EF4-FFF2-40B4-BE49-F238E27FC236}">
                <a16:creationId xmlns:a16="http://schemas.microsoft.com/office/drawing/2014/main" id="{06EAAEF1-BFBB-2B2E-5A27-B2B6910F64FE}"/>
              </a:ext>
            </a:extLst>
          </p:cNvPr>
          <p:cNvSpPr/>
          <p:nvPr/>
        </p:nvSpPr>
        <p:spPr>
          <a:xfrm>
            <a:off x="144088" y="862902"/>
            <a:ext cx="3881713" cy="5508711"/>
          </a:xfrm>
          <a:prstGeom prst="roundRect">
            <a:avLst>
              <a:gd name="adj" fmla="val 9346"/>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Скругленный прямоугольник 22"/>
          <p:cNvSpPr/>
          <p:nvPr/>
        </p:nvSpPr>
        <p:spPr>
          <a:xfrm>
            <a:off x="144087" y="862903"/>
            <a:ext cx="3881713" cy="2249200"/>
          </a:xfrm>
          <a:prstGeom prst="roundRect">
            <a:avLst>
              <a:gd name="adj" fmla="val 11014"/>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6" name="Прямоугольник с двумя скругленными соседними углами 35">
            <a:extLst>
              <a:ext uri="{FF2B5EF4-FFF2-40B4-BE49-F238E27FC236}">
                <a16:creationId xmlns:a16="http://schemas.microsoft.com/office/drawing/2014/main" id="{9E5A42A9-AE41-BECF-7FBC-F544D6308D9C}"/>
              </a:ext>
            </a:extLst>
          </p:cNvPr>
          <p:cNvSpPr/>
          <p:nvPr/>
        </p:nvSpPr>
        <p:spPr>
          <a:xfrm rot="10800000">
            <a:off x="144085" y="862900"/>
            <a:ext cx="3881714" cy="4342514"/>
          </a:xfrm>
          <a:prstGeom prst="round2SameRect">
            <a:avLst>
              <a:gd name="adj1" fmla="val 16667"/>
              <a:gd name="adj2" fmla="val 6544"/>
            </a:avLst>
          </a:prstGeom>
          <a:gradFill flip="none" rotWithShape="1">
            <a:gsLst>
              <a:gs pos="100000">
                <a:srgbClr val="333F4F">
                  <a:alpha val="35000"/>
                </a:srgbClr>
              </a:gs>
              <a:gs pos="58000">
                <a:srgbClr val="333F4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F2D5D39-9983-73EB-34ED-BF9F65A4F9F5}"/>
              </a:ext>
            </a:extLst>
          </p:cNvPr>
          <p:cNvSpPr txBox="1"/>
          <p:nvPr/>
        </p:nvSpPr>
        <p:spPr>
          <a:xfrm>
            <a:off x="108378" y="121942"/>
            <a:ext cx="99868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6000" b="0">
                <a:solidFill>
                  <a:srgbClr val="E70003"/>
                </a:solidFill>
                <a:latin typeface="Helvetica"/>
                <a:ea typeface="Helvetica"/>
                <a:cs typeface="Helvetica"/>
                <a:sym typeface="Helvetica"/>
              </a:defRPr>
            </a:pPr>
            <a:r>
              <a:rPr kumimoji="0" lang="ru-RU" sz="2800" b="0" i="0" u="none" strike="noStrike" kern="1200" cap="none" spc="0" normalizeH="0" baseline="0" noProof="0" dirty="0">
                <a:ln>
                  <a:noFill/>
                </a:ln>
                <a:solidFill>
                  <a:prstClr val="white"/>
                </a:solidFill>
                <a:effectLst/>
                <a:uLnTx/>
                <a:uFillTx/>
                <a:latin typeface="SB Sans Display Bold" pitchFamily="34" charset="0"/>
                <a:ea typeface="Helvetica"/>
                <a:cs typeface="SB Sans Display Bold" pitchFamily="34" charset="-120"/>
                <a:sym typeface="Helvetica"/>
              </a:rPr>
              <a:t>Цифровая трансформация в промышленности</a:t>
            </a:r>
          </a:p>
        </p:txBody>
      </p:sp>
      <p:sp>
        <p:nvSpPr>
          <p:cNvPr id="17" name="TextBox 16">
            <a:extLst>
              <a:ext uri="{FF2B5EF4-FFF2-40B4-BE49-F238E27FC236}">
                <a16:creationId xmlns:a16="http://schemas.microsoft.com/office/drawing/2014/main" id="{A716EA7B-3847-490A-B59A-79E8873010A6}"/>
              </a:ext>
            </a:extLst>
          </p:cNvPr>
          <p:cNvSpPr txBox="1"/>
          <p:nvPr/>
        </p:nvSpPr>
        <p:spPr>
          <a:xfrm>
            <a:off x="568829" y="3321931"/>
            <a:ext cx="3431566" cy="192360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Высокая операционная нагрузка предприятий </a:t>
            </a:r>
          </a:p>
          <a:p>
            <a:pPr marR="0" lvl="0" algn="l" defTabSz="457200" rtl="0" eaLnBrk="1" fontAlgn="auto" latinLnBrk="0" hangingPunct="1">
              <a:lnSpc>
                <a:spcPct val="100000"/>
              </a:lnSpc>
              <a:spcBef>
                <a:spcPts val="0"/>
              </a:spcBef>
              <a:spcAft>
                <a:spcPts val="0"/>
              </a:spcAft>
              <a:buClrTx/>
              <a:buSzTx/>
              <a:tabLst/>
              <a:defRPr/>
            </a:pPr>
            <a:endPar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Необходимость в обеспечении непрерывности производственных процессов</a:t>
            </a:r>
          </a:p>
          <a:p>
            <a:pPr marR="0" lvl="0" algn="l" defTabSz="457200" rtl="0" eaLnBrk="1" fontAlgn="auto" latinLnBrk="0" hangingPunct="1">
              <a:lnSpc>
                <a:spcPct val="100000"/>
              </a:lnSpc>
              <a:spcBef>
                <a:spcPts val="0"/>
              </a:spcBef>
              <a:spcAft>
                <a:spcPts val="0"/>
              </a:spcAft>
              <a:buClrTx/>
              <a:buSzTx/>
              <a:tabLst/>
              <a:defRPr/>
            </a:pPr>
            <a:endPar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Поддержание высоких стандартов качества и конкурентоспособности продукции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1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p:txBody>
      </p:sp>
      <p:sp>
        <p:nvSpPr>
          <p:cNvPr id="22" name="TextBox 21">
            <a:extLst>
              <a:ext uri="{FF2B5EF4-FFF2-40B4-BE49-F238E27FC236}">
                <a16:creationId xmlns:a16="http://schemas.microsoft.com/office/drawing/2014/main" id="{37BF4535-3BFA-C701-14FB-49777AB91876}"/>
              </a:ext>
            </a:extLst>
          </p:cNvPr>
          <p:cNvSpPr txBox="1"/>
          <p:nvPr/>
        </p:nvSpPr>
        <p:spPr>
          <a:xfrm>
            <a:off x="201461" y="2474225"/>
            <a:ext cx="34762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gradFill>
                  <a:gsLst>
                    <a:gs pos="45000">
                      <a:srgbClr val="009594"/>
                    </a:gs>
                    <a:gs pos="0">
                      <a:srgbClr val="00C7C5"/>
                    </a:gs>
                    <a:gs pos="26000">
                      <a:srgbClr val="B3F75B"/>
                    </a:gs>
                  </a:gsLst>
                  <a:lin ang="3600000" scaled="0"/>
                </a:gradFill>
                <a:effectLst/>
                <a:uLnTx/>
                <a:uFillTx/>
                <a:latin typeface="SB Sans Display" panose="020B0503040504020204" pitchFamily="34" charset="0"/>
                <a:ea typeface="+mn-ea"/>
                <a:cs typeface="SB Sans Display" panose="020B0503040504020204" pitchFamily="34" charset="0"/>
              </a:rPr>
              <a:t>ПОЧЕМУ ЭТО ВАЖНО?</a:t>
            </a:r>
          </a:p>
        </p:txBody>
      </p:sp>
      <p:sp>
        <p:nvSpPr>
          <p:cNvPr id="31" name="TextBox 30">
            <a:extLst>
              <a:ext uri="{FF2B5EF4-FFF2-40B4-BE49-F238E27FC236}">
                <a16:creationId xmlns:a16="http://schemas.microsoft.com/office/drawing/2014/main" id="{A716EA7B-3847-490A-B59A-79E8873010A6}"/>
              </a:ext>
            </a:extLst>
          </p:cNvPr>
          <p:cNvSpPr txBox="1"/>
          <p:nvPr/>
        </p:nvSpPr>
        <p:spPr>
          <a:xfrm>
            <a:off x="8712202" y="3228977"/>
            <a:ext cx="3151361" cy="2846933"/>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Повышение скорости принятия управленческих решений</a:t>
            </a:r>
          </a:p>
          <a:p>
            <a:pPr marR="0" lvl="0" algn="l" defTabSz="457200" rtl="0" eaLnBrk="1" fontAlgn="auto" latinLnBrk="0" hangingPunct="1">
              <a:lnSpc>
                <a:spcPct val="100000"/>
              </a:lnSpc>
              <a:spcBef>
                <a:spcPts val="0"/>
              </a:spcBef>
              <a:spcAft>
                <a:spcPts val="0"/>
              </a:spcAft>
              <a:buClrTx/>
              <a:buSzTx/>
              <a:tabLst/>
              <a:defRPr/>
            </a:pPr>
            <a:endPar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Оптимизация затрат на ЗИП и </a:t>
            </a:r>
            <a:r>
              <a:rPr kumimoji="0" lang="ru-RU" sz="1200" b="0" i="0" u="none" strike="noStrike" kern="1200" cap="none" spc="0" normalizeH="0" baseline="0" noProof="0" dirty="0" err="1">
                <a:ln>
                  <a:noFill/>
                </a:ln>
                <a:solidFill>
                  <a:prstClr val="white"/>
                </a:solidFill>
                <a:effectLst/>
                <a:uLnTx/>
                <a:uFillTx/>
                <a:latin typeface="SB Sans Display" panose="020B0503040504020204" pitchFamily="34" charset="0"/>
                <a:ea typeface="+mn-ea"/>
                <a:cs typeface="SB Sans Display" panose="020B0503040504020204" pitchFamily="34" charset="0"/>
              </a:rPr>
              <a:t>ТОиР</a:t>
            </a:r>
            <a:endPar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Повышение производительности за счет сокращения числа простоев оборудования</a:t>
            </a:r>
          </a:p>
          <a:p>
            <a:pPr marR="0" lvl="0" algn="l" defTabSz="457200" rtl="0" eaLnBrk="1" fontAlgn="auto" latinLnBrk="0" hangingPunct="1">
              <a:lnSpc>
                <a:spcPct val="100000"/>
              </a:lnSpc>
              <a:spcBef>
                <a:spcPts val="0"/>
              </a:spcBef>
              <a:spcAft>
                <a:spcPts val="0"/>
              </a:spcAft>
              <a:buClrTx/>
              <a:buSzTx/>
              <a:tabLst/>
              <a:defRPr/>
            </a:pPr>
            <a:endPar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Сокращение брака производимой продукции</a:t>
            </a:r>
          </a:p>
          <a:p>
            <a:pPr marR="0" lvl="0" algn="l" defTabSz="457200" rtl="0" eaLnBrk="1" fontAlgn="auto" latinLnBrk="0" hangingPunct="1">
              <a:lnSpc>
                <a:spcPct val="100000"/>
              </a:lnSpc>
              <a:spcBef>
                <a:spcPts val="0"/>
              </a:spcBef>
              <a:spcAft>
                <a:spcPts val="0"/>
              </a:spcAft>
              <a:buClrTx/>
              <a:buSzTx/>
              <a:tabLst/>
              <a:defRPr/>
            </a:pPr>
            <a:endPar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Повышение конкурентоспособности предприятия</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1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p:txBody>
      </p:sp>
      <p:sp>
        <p:nvSpPr>
          <p:cNvPr id="32" name="TextBox 31">
            <a:extLst>
              <a:ext uri="{FF2B5EF4-FFF2-40B4-BE49-F238E27FC236}">
                <a16:creationId xmlns:a16="http://schemas.microsoft.com/office/drawing/2014/main" id="{37BF4535-3BFA-C701-14FB-49777AB91876}"/>
              </a:ext>
            </a:extLst>
          </p:cNvPr>
          <p:cNvSpPr txBox="1"/>
          <p:nvPr/>
        </p:nvSpPr>
        <p:spPr>
          <a:xfrm>
            <a:off x="8255525" y="2474225"/>
            <a:ext cx="3593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gradFill>
                  <a:gsLst>
                    <a:gs pos="45000">
                      <a:srgbClr val="009594"/>
                    </a:gs>
                    <a:gs pos="0">
                      <a:srgbClr val="00C7C5"/>
                    </a:gs>
                    <a:gs pos="26000">
                      <a:srgbClr val="B3F75B"/>
                    </a:gs>
                  </a:gsLst>
                  <a:lin ang="3600000" scaled="0"/>
                </a:gradFill>
                <a:effectLst/>
                <a:uLnTx/>
                <a:uFillTx/>
                <a:latin typeface="SB Sans Display" panose="020B0503040504020204" pitchFamily="34" charset="0"/>
                <a:ea typeface="+mn-ea"/>
                <a:cs typeface="SB Sans Display" panose="020B0503040504020204" pitchFamily="34" charset="0"/>
              </a:rPr>
              <a:t>ПОЛУЧАЕМЫЙ БИЗНЕС-ЭФФЕКТ</a:t>
            </a:r>
          </a:p>
        </p:txBody>
      </p:sp>
      <p:sp>
        <p:nvSpPr>
          <p:cNvPr id="24" name="TextBox 23">
            <a:extLst>
              <a:ext uri="{FF2B5EF4-FFF2-40B4-BE49-F238E27FC236}">
                <a16:creationId xmlns:a16="http://schemas.microsoft.com/office/drawing/2014/main" id="{A716EA7B-3847-490A-B59A-79E8873010A6}"/>
              </a:ext>
            </a:extLst>
          </p:cNvPr>
          <p:cNvSpPr txBox="1"/>
          <p:nvPr/>
        </p:nvSpPr>
        <p:spPr>
          <a:xfrm>
            <a:off x="4612677" y="3302443"/>
            <a:ext cx="3476248" cy="2292935"/>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Обеспечение управления и прозрачности производства </a:t>
            </a:r>
          </a:p>
          <a:p>
            <a:pPr marR="0" lvl="0" algn="l" defTabSz="457200" rtl="0" eaLnBrk="1" fontAlgn="auto" latinLnBrk="0" hangingPunct="1">
              <a:lnSpc>
                <a:spcPct val="100000"/>
              </a:lnSpc>
              <a:spcBef>
                <a:spcPts val="0"/>
              </a:spcBef>
              <a:spcAft>
                <a:spcPts val="0"/>
              </a:spcAft>
              <a:buClrTx/>
              <a:buSzTx/>
              <a:tabLst/>
              <a:defRPr/>
            </a:pPr>
            <a:endPar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Оптимизация производственных и операционных процессов </a:t>
            </a:r>
          </a:p>
          <a:p>
            <a:pPr marR="0" lvl="0" algn="l" defTabSz="457200" rtl="0" eaLnBrk="1" fontAlgn="auto" latinLnBrk="0" hangingPunct="1">
              <a:lnSpc>
                <a:spcPct val="100000"/>
              </a:lnSpc>
              <a:spcBef>
                <a:spcPts val="0"/>
              </a:spcBef>
              <a:spcAft>
                <a:spcPts val="0"/>
              </a:spcAft>
              <a:buClrTx/>
              <a:buSzTx/>
              <a:tabLst/>
              <a:defRPr/>
            </a:pPr>
            <a:endPar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Прогнозирование </a:t>
            </a:r>
            <a:r>
              <a:rPr kumimoji="0" lang="ru-RU" sz="1200" b="0" i="0" u="none" strike="noStrike" kern="1200" cap="none" spc="0" normalizeH="0" baseline="0" noProof="0" dirty="0" err="1">
                <a:ln>
                  <a:noFill/>
                </a:ln>
                <a:solidFill>
                  <a:prstClr val="white"/>
                </a:solidFill>
                <a:effectLst/>
                <a:uLnTx/>
                <a:uFillTx/>
                <a:latin typeface="SB Sans Display" panose="020B0503040504020204" pitchFamily="34" charset="0"/>
                <a:ea typeface="+mn-ea"/>
                <a:cs typeface="SB Sans Display" panose="020B0503040504020204" pitchFamily="34" charset="0"/>
              </a:rPr>
              <a:t>ТОиР</a:t>
            </a: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 оборудования и минимизация рисков непредвиденного останова производства </a:t>
            </a:r>
          </a:p>
          <a:p>
            <a:pPr marR="0" lvl="0" algn="l" defTabSz="457200" rtl="0" eaLnBrk="1" fontAlgn="auto" latinLnBrk="0" hangingPunct="1">
              <a:lnSpc>
                <a:spcPct val="100000"/>
              </a:lnSpc>
              <a:spcBef>
                <a:spcPts val="0"/>
              </a:spcBef>
              <a:spcAft>
                <a:spcPts val="0"/>
              </a:spcAft>
              <a:buClrTx/>
              <a:buSzTx/>
              <a:tabLst/>
              <a:defRPr/>
            </a:pPr>
            <a:endPar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ru-RU" sz="12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Контроль качества выпускаемой продукции</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100" b="0"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p:txBody>
      </p:sp>
      <p:sp>
        <p:nvSpPr>
          <p:cNvPr id="25" name="TextBox 24">
            <a:extLst>
              <a:ext uri="{FF2B5EF4-FFF2-40B4-BE49-F238E27FC236}">
                <a16:creationId xmlns:a16="http://schemas.microsoft.com/office/drawing/2014/main" id="{37BF4535-3BFA-C701-14FB-49777AB91876}"/>
              </a:ext>
            </a:extLst>
          </p:cNvPr>
          <p:cNvSpPr txBox="1"/>
          <p:nvPr/>
        </p:nvSpPr>
        <p:spPr>
          <a:xfrm>
            <a:off x="4198327" y="2474225"/>
            <a:ext cx="43421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gradFill>
                  <a:gsLst>
                    <a:gs pos="45000">
                      <a:srgbClr val="009594"/>
                    </a:gs>
                    <a:gs pos="0">
                      <a:srgbClr val="00C7C5"/>
                    </a:gs>
                    <a:gs pos="26000">
                      <a:srgbClr val="B3F75B"/>
                    </a:gs>
                  </a:gsLst>
                  <a:lin ang="3600000" scaled="0"/>
                </a:gradFill>
                <a:effectLst/>
                <a:uLnTx/>
                <a:uFillTx/>
                <a:latin typeface="SB Sans Display" panose="020B0503040504020204" pitchFamily="34" charset="0"/>
                <a:ea typeface="+mn-ea"/>
                <a:cs typeface="SB Sans Display" panose="020B0503040504020204" pitchFamily="34" charset="0"/>
              </a:rPr>
              <a:t>КАКУЮ ЦЕННОСТЬ СОЗДАЕТ ЦИФРОВАЯ ТРАНСФОРМАЦИЯ?</a:t>
            </a:r>
          </a:p>
        </p:txBody>
      </p:sp>
      <p:sp>
        <p:nvSpPr>
          <p:cNvPr id="5" name="Рисунок 41">
            <a:extLst>
              <a:ext uri="{FF2B5EF4-FFF2-40B4-BE49-F238E27FC236}">
                <a16:creationId xmlns:a16="http://schemas.microsoft.com/office/drawing/2014/main" id="{E829AA76-0D58-0A3C-0778-D2EC0098C8AD}"/>
              </a:ext>
            </a:extLst>
          </p:cNvPr>
          <p:cNvSpPr/>
          <p:nvPr/>
        </p:nvSpPr>
        <p:spPr>
          <a:xfrm>
            <a:off x="285238" y="3321930"/>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Рисунок 41">
            <a:extLst>
              <a:ext uri="{FF2B5EF4-FFF2-40B4-BE49-F238E27FC236}">
                <a16:creationId xmlns:a16="http://schemas.microsoft.com/office/drawing/2014/main" id="{26224D52-96C4-E610-B1CA-11DA42D9DD5C}"/>
              </a:ext>
            </a:extLst>
          </p:cNvPr>
          <p:cNvSpPr/>
          <p:nvPr/>
        </p:nvSpPr>
        <p:spPr>
          <a:xfrm>
            <a:off x="278056" y="3888981"/>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Рисунок 41">
            <a:extLst>
              <a:ext uri="{FF2B5EF4-FFF2-40B4-BE49-F238E27FC236}">
                <a16:creationId xmlns:a16="http://schemas.microsoft.com/office/drawing/2014/main" id="{A163AD82-1F19-C7B4-8C7C-7E6D07967DA0}"/>
              </a:ext>
            </a:extLst>
          </p:cNvPr>
          <p:cNvSpPr/>
          <p:nvPr/>
        </p:nvSpPr>
        <p:spPr>
          <a:xfrm>
            <a:off x="285238" y="4627540"/>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Рисунок 41">
            <a:extLst>
              <a:ext uri="{FF2B5EF4-FFF2-40B4-BE49-F238E27FC236}">
                <a16:creationId xmlns:a16="http://schemas.microsoft.com/office/drawing/2014/main" id="{F7AC86E0-DC1D-D860-4ACB-65DE9D23F69E}"/>
              </a:ext>
            </a:extLst>
          </p:cNvPr>
          <p:cNvSpPr/>
          <p:nvPr/>
        </p:nvSpPr>
        <p:spPr>
          <a:xfrm>
            <a:off x="4293342" y="3318722"/>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Рисунок 41">
            <a:extLst>
              <a:ext uri="{FF2B5EF4-FFF2-40B4-BE49-F238E27FC236}">
                <a16:creationId xmlns:a16="http://schemas.microsoft.com/office/drawing/2014/main" id="{3B421D27-A960-ABB1-58A9-F6B665CEFCB0}"/>
              </a:ext>
            </a:extLst>
          </p:cNvPr>
          <p:cNvSpPr/>
          <p:nvPr/>
        </p:nvSpPr>
        <p:spPr>
          <a:xfrm>
            <a:off x="4293342" y="3871485"/>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Рисунок 41">
            <a:extLst>
              <a:ext uri="{FF2B5EF4-FFF2-40B4-BE49-F238E27FC236}">
                <a16:creationId xmlns:a16="http://schemas.microsoft.com/office/drawing/2014/main" id="{4A179277-BC83-6030-C4C6-FB295371F306}"/>
              </a:ext>
            </a:extLst>
          </p:cNvPr>
          <p:cNvSpPr/>
          <p:nvPr/>
        </p:nvSpPr>
        <p:spPr>
          <a:xfrm>
            <a:off x="4293342" y="4424303"/>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Рисунок 41">
            <a:extLst>
              <a:ext uri="{FF2B5EF4-FFF2-40B4-BE49-F238E27FC236}">
                <a16:creationId xmlns:a16="http://schemas.microsoft.com/office/drawing/2014/main" id="{CB13CC77-3B39-AF8F-9BB3-D058D0AD6CD1}"/>
              </a:ext>
            </a:extLst>
          </p:cNvPr>
          <p:cNvSpPr/>
          <p:nvPr/>
        </p:nvSpPr>
        <p:spPr>
          <a:xfrm>
            <a:off x="4293342" y="5137565"/>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Рисунок 41">
            <a:extLst>
              <a:ext uri="{FF2B5EF4-FFF2-40B4-BE49-F238E27FC236}">
                <a16:creationId xmlns:a16="http://schemas.microsoft.com/office/drawing/2014/main" id="{3A18F03D-87A3-F784-E0C8-E2468C12987A}"/>
              </a:ext>
            </a:extLst>
          </p:cNvPr>
          <p:cNvSpPr/>
          <p:nvPr/>
        </p:nvSpPr>
        <p:spPr>
          <a:xfrm>
            <a:off x="8376315" y="3246443"/>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Рисунок 41">
            <a:extLst>
              <a:ext uri="{FF2B5EF4-FFF2-40B4-BE49-F238E27FC236}">
                <a16:creationId xmlns:a16="http://schemas.microsoft.com/office/drawing/2014/main" id="{F39FD16C-C24A-20D5-0C4A-E4F1C0863082}"/>
              </a:ext>
            </a:extLst>
          </p:cNvPr>
          <p:cNvSpPr/>
          <p:nvPr/>
        </p:nvSpPr>
        <p:spPr>
          <a:xfrm>
            <a:off x="8376315" y="3756342"/>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Рисунок 41">
            <a:extLst>
              <a:ext uri="{FF2B5EF4-FFF2-40B4-BE49-F238E27FC236}">
                <a16:creationId xmlns:a16="http://schemas.microsoft.com/office/drawing/2014/main" id="{614C81EE-FC70-D8F3-F337-8E58CD0470BC}"/>
              </a:ext>
            </a:extLst>
          </p:cNvPr>
          <p:cNvSpPr/>
          <p:nvPr/>
        </p:nvSpPr>
        <p:spPr>
          <a:xfrm>
            <a:off x="8376315" y="4194861"/>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Рисунок 41">
            <a:extLst>
              <a:ext uri="{FF2B5EF4-FFF2-40B4-BE49-F238E27FC236}">
                <a16:creationId xmlns:a16="http://schemas.microsoft.com/office/drawing/2014/main" id="{3D7870AC-F6BD-E499-897A-424E262C263F}"/>
              </a:ext>
            </a:extLst>
          </p:cNvPr>
          <p:cNvSpPr/>
          <p:nvPr/>
        </p:nvSpPr>
        <p:spPr>
          <a:xfrm>
            <a:off x="8376315" y="4922404"/>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Рисунок 41">
            <a:extLst>
              <a:ext uri="{FF2B5EF4-FFF2-40B4-BE49-F238E27FC236}">
                <a16:creationId xmlns:a16="http://schemas.microsoft.com/office/drawing/2014/main" id="{8EDDC500-D9EB-AD9F-C3C2-E9E27EC63D83}"/>
              </a:ext>
            </a:extLst>
          </p:cNvPr>
          <p:cNvSpPr/>
          <p:nvPr/>
        </p:nvSpPr>
        <p:spPr>
          <a:xfrm>
            <a:off x="8376315" y="5490260"/>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50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95874-0411-0F48-65BA-1C606BE7104C}"/>
            </a:ext>
          </a:extLst>
        </p:cNvPr>
        <p:cNvGrpSpPr/>
        <p:nvPr/>
      </p:nvGrpSpPr>
      <p:grpSpPr>
        <a:xfrm>
          <a:off x="0" y="0"/>
          <a:ext cx="0" cy="0"/>
          <a:chOff x="0" y="0"/>
          <a:chExt cx="0" cy="0"/>
        </a:xfrm>
      </p:grpSpPr>
      <p:sp>
        <p:nvSpPr>
          <p:cNvPr id="4" name="Овал 3">
            <a:extLst>
              <a:ext uri="{FF2B5EF4-FFF2-40B4-BE49-F238E27FC236}">
                <a16:creationId xmlns:a16="http://schemas.microsoft.com/office/drawing/2014/main" id="{26FFD82E-58E4-B3D7-49E2-53978E9FBF03}"/>
              </a:ext>
            </a:extLst>
          </p:cNvPr>
          <p:cNvSpPr/>
          <p:nvPr/>
        </p:nvSpPr>
        <p:spPr>
          <a:xfrm>
            <a:off x="10095264" y="4119297"/>
            <a:ext cx="4576299" cy="4576299"/>
          </a:xfrm>
          <a:prstGeom prst="ellipse">
            <a:avLst/>
          </a:prstGeom>
          <a:gradFill flip="none" rotWithShape="1">
            <a:gsLst>
              <a:gs pos="0">
                <a:srgbClr val="BD66BC">
                  <a:alpha val="4755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Скругленный прямоугольник 7">
            <a:extLst>
              <a:ext uri="{FF2B5EF4-FFF2-40B4-BE49-F238E27FC236}">
                <a16:creationId xmlns:a16="http://schemas.microsoft.com/office/drawing/2014/main" id="{A2E40E2A-D811-0048-A94C-71B6B4012439}"/>
              </a:ext>
            </a:extLst>
          </p:cNvPr>
          <p:cNvSpPr/>
          <p:nvPr/>
        </p:nvSpPr>
        <p:spPr>
          <a:xfrm>
            <a:off x="356839" y="946424"/>
            <a:ext cx="11481285" cy="4408219"/>
          </a:xfrm>
          <a:prstGeom prst="roundRect">
            <a:avLst>
              <a:gd name="adj" fmla="val 8888"/>
            </a:avLst>
          </a:prstGeom>
          <a:blipFill>
            <a:blip r:embed="rId2"/>
            <a:srcRect/>
            <a:stretch>
              <a:fillRect t="-17169" b="-1716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Скругленный прямоугольник 33">
            <a:extLst>
              <a:ext uri="{FF2B5EF4-FFF2-40B4-BE49-F238E27FC236}">
                <a16:creationId xmlns:a16="http://schemas.microsoft.com/office/drawing/2014/main" id="{0768C8D4-DB89-7F54-D125-A34311B19B05}"/>
              </a:ext>
            </a:extLst>
          </p:cNvPr>
          <p:cNvSpPr/>
          <p:nvPr/>
        </p:nvSpPr>
        <p:spPr>
          <a:xfrm>
            <a:off x="6193535" y="4622923"/>
            <a:ext cx="5189576" cy="1792279"/>
          </a:xfrm>
          <a:prstGeom prst="roundRect">
            <a:avLst>
              <a:gd name="adj" fmla="val 15141"/>
            </a:avLst>
          </a:prstGeom>
          <a:gradFill flip="none" rotWithShape="1">
            <a:gsLst>
              <a:gs pos="86000">
                <a:srgbClr val="009594"/>
              </a:gs>
              <a:gs pos="50000">
                <a:srgbClr val="00C7C5"/>
              </a:gs>
              <a:gs pos="0">
                <a:srgbClr val="B3F75B"/>
              </a:gs>
            </a:gsLst>
            <a:path path="circle">
              <a:fillToRect t="100000" r="100000"/>
            </a:path>
            <a:tileRect l="-100000" b="-100000"/>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Овал 27">
            <a:extLst>
              <a:ext uri="{FF2B5EF4-FFF2-40B4-BE49-F238E27FC236}">
                <a16:creationId xmlns:a16="http://schemas.microsoft.com/office/drawing/2014/main" id="{0B959BCE-6CBB-CE8B-2307-4C79F6B11043}"/>
              </a:ext>
            </a:extLst>
          </p:cNvPr>
          <p:cNvSpPr/>
          <p:nvPr/>
        </p:nvSpPr>
        <p:spPr>
          <a:xfrm>
            <a:off x="9986858" y="3782919"/>
            <a:ext cx="4576299" cy="4576299"/>
          </a:xfrm>
          <a:prstGeom prst="ellipse">
            <a:avLst/>
          </a:prstGeom>
          <a:gradFill flip="none" rotWithShape="1">
            <a:gsLst>
              <a:gs pos="0">
                <a:srgbClr val="BD66BC">
                  <a:alpha val="4755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Прямоугольник 4">
            <a:extLst>
              <a:ext uri="{FF2B5EF4-FFF2-40B4-BE49-F238E27FC236}">
                <a16:creationId xmlns:a16="http://schemas.microsoft.com/office/drawing/2014/main" id="{F3D9E64D-44E3-F424-E9D6-EDB28558C269}"/>
              </a:ext>
            </a:extLst>
          </p:cNvPr>
          <p:cNvSpPr/>
          <p:nvPr/>
        </p:nvSpPr>
        <p:spPr>
          <a:xfrm>
            <a:off x="236210" y="268162"/>
            <a:ext cx="10669915" cy="52322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rPr>
              <a:t>Основные инструменты цифровой трансформации</a:t>
            </a:r>
          </a:p>
        </p:txBody>
      </p:sp>
      <p:sp>
        <p:nvSpPr>
          <p:cNvPr id="29" name="Овал 28">
            <a:extLst>
              <a:ext uri="{FF2B5EF4-FFF2-40B4-BE49-F238E27FC236}">
                <a16:creationId xmlns:a16="http://schemas.microsoft.com/office/drawing/2014/main" id="{F2EC6D74-05B8-1E9D-A8AC-111A94A40691}"/>
              </a:ext>
            </a:extLst>
          </p:cNvPr>
          <p:cNvSpPr/>
          <p:nvPr/>
        </p:nvSpPr>
        <p:spPr>
          <a:xfrm>
            <a:off x="-3123096" y="-1257564"/>
            <a:ext cx="6627519" cy="6627519"/>
          </a:xfrm>
          <a:prstGeom prst="ellipse">
            <a:avLst/>
          </a:prstGeom>
          <a:gradFill flip="none" rotWithShape="1">
            <a:gsLst>
              <a:gs pos="0">
                <a:srgbClr val="00C7C5">
                  <a:alpha val="2300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Группа 20">
            <a:extLst>
              <a:ext uri="{FF2B5EF4-FFF2-40B4-BE49-F238E27FC236}">
                <a16:creationId xmlns:a16="http://schemas.microsoft.com/office/drawing/2014/main" id="{A701DA9E-9308-30B9-614C-9DEFF3B5877A}"/>
              </a:ext>
            </a:extLst>
          </p:cNvPr>
          <p:cNvGrpSpPr/>
          <p:nvPr/>
        </p:nvGrpSpPr>
        <p:grpSpPr>
          <a:xfrm>
            <a:off x="725168" y="4613545"/>
            <a:ext cx="5189576" cy="1792279"/>
            <a:chOff x="464464" y="4618065"/>
            <a:chExt cx="5189576" cy="1792279"/>
          </a:xfrm>
        </p:grpSpPr>
        <p:sp>
          <p:nvSpPr>
            <p:cNvPr id="6" name="Скругленный прямоугольник 5">
              <a:extLst>
                <a:ext uri="{FF2B5EF4-FFF2-40B4-BE49-F238E27FC236}">
                  <a16:creationId xmlns:a16="http://schemas.microsoft.com/office/drawing/2014/main" id="{870146BC-B8B7-B4B7-2450-B35E5666324B}"/>
                </a:ext>
              </a:extLst>
            </p:cNvPr>
            <p:cNvSpPr/>
            <p:nvPr/>
          </p:nvSpPr>
          <p:spPr>
            <a:xfrm>
              <a:off x="464464" y="4618065"/>
              <a:ext cx="5189576" cy="1792279"/>
            </a:xfrm>
            <a:prstGeom prst="roundRect">
              <a:avLst>
                <a:gd name="adj" fmla="val 15141"/>
              </a:avLst>
            </a:prstGeom>
            <a:gradFill flip="none" rotWithShape="1">
              <a:gsLst>
                <a:gs pos="86000">
                  <a:srgbClr val="009594"/>
                </a:gs>
                <a:gs pos="50000">
                  <a:srgbClr val="00C7C5"/>
                </a:gs>
                <a:gs pos="0">
                  <a:srgbClr val="B3F75B"/>
                </a:gs>
              </a:gsLst>
              <a:path path="circle">
                <a:fillToRect t="100000" r="100000"/>
              </a:path>
              <a:tileRect l="-100000" b="-100000"/>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7980016-D9A1-1251-E2FF-F2B3C8245EEC}"/>
                </a:ext>
              </a:extLst>
            </p:cNvPr>
            <p:cNvSpPr txBox="1"/>
            <p:nvPr/>
          </p:nvSpPr>
          <p:spPr>
            <a:xfrm>
              <a:off x="666431" y="4769868"/>
              <a:ext cx="7204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6000" b="0">
                  <a:solidFill>
                    <a:srgbClr val="E70003"/>
                  </a:solidFill>
                  <a:latin typeface="Helvetica"/>
                  <a:ea typeface="Helvetica"/>
                  <a:cs typeface="Helvetica"/>
                  <a:sym typeface="Helvetica"/>
                </a:defRPr>
              </a:pPr>
              <a:r>
                <a:rPr kumimoji="0" lang="ru-RU" sz="3200" b="0" i="0" u="none" strike="noStrike" kern="1200" cap="none" spc="0" normalizeH="0" baseline="0" noProof="0" dirty="0">
                  <a:ln>
                    <a:noFill/>
                  </a:ln>
                  <a:solidFill>
                    <a:prstClr val="white"/>
                  </a:solidFill>
                  <a:effectLst/>
                  <a:uLnTx/>
                  <a:uFillTx/>
                  <a:latin typeface="SB Sans Display Bold" pitchFamily="34" charset="0"/>
                  <a:cs typeface="SB Sans Display Bold" pitchFamily="34" charset="-120"/>
                  <a:sym typeface="Helvetica"/>
                </a:rPr>
                <a:t>01</a:t>
              </a:r>
              <a:endParaRPr kumimoji="0" lang="ru-RU" sz="4000" b="1" i="0" u="none" strike="noStrike" kern="1200" cap="none" spc="0" normalizeH="0" baseline="0" noProof="0" dirty="0">
                <a:ln w="19050">
                  <a:solidFill>
                    <a:prstClr val="white"/>
                  </a:solidFill>
                </a:ln>
                <a:noFill/>
                <a:effectLst>
                  <a:outerShdw blurRad="415650" dist="375727" sx="99800" sy="99800" algn="ctr" rotWithShape="0">
                    <a:srgbClr val="00FF15">
                      <a:alpha val="40000"/>
                    </a:srgbClr>
                  </a:outerShdw>
                </a:effectLst>
                <a:uLnTx/>
                <a:uFillTx/>
                <a:latin typeface="SB Sans Display" panose="020B0503040504020204" pitchFamily="34" charset="0"/>
                <a:cs typeface="SB Sans Display" panose="020B0503040504020204" pitchFamily="34" charset="0"/>
                <a:sym typeface="Helvetica"/>
              </a:endParaRPr>
            </a:p>
          </p:txBody>
        </p:sp>
        <p:sp>
          <p:nvSpPr>
            <p:cNvPr id="13" name="TextBox 12">
              <a:extLst>
                <a:ext uri="{FF2B5EF4-FFF2-40B4-BE49-F238E27FC236}">
                  <a16:creationId xmlns:a16="http://schemas.microsoft.com/office/drawing/2014/main" id="{72094A6F-8600-C210-625D-3A66E47DA34B}"/>
                </a:ext>
              </a:extLst>
            </p:cNvPr>
            <p:cNvSpPr txBox="1"/>
            <p:nvPr/>
          </p:nvSpPr>
          <p:spPr>
            <a:xfrm>
              <a:off x="680519" y="5283371"/>
              <a:ext cx="36856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6000" b="0">
                  <a:solidFill>
                    <a:srgbClr val="E70003"/>
                  </a:solidFill>
                  <a:latin typeface="Helvetica"/>
                  <a:ea typeface="Helvetica"/>
                  <a:cs typeface="Helvetica"/>
                  <a:sym typeface="Helvetica"/>
                </a:defRPr>
              </a:pPr>
              <a:r>
                <a:rPr lang="en-US" sz="2000" dirty="0">
                  <a:solidFill>
                    <a:prstClr val="white"/>
                  </a:solidFill>
                  <a:latin typeface="SB Sans Display Bold" pitchFamily="34" charset="0"/>
                  <a:cs typeface="SB Sans Display Bold" pitchFamily="34" charset="-120"/>
                  <a:sym typeface="Helvetica"/>
                </a:rPr>
                <a:t>BI-</a:t>
              </a:r>
              <a:r>
                <a:rPr lang="ru-RU" sz="2000" dirty="0">
                  <a:solidFill>
                    <a:prstClr val="white"/>
                  </a:solidFill>
                  <a:latin typeface="SB Sans Display Bold" pitchFamily="34" charset="0"/>
                  <a:cs typeface="SB Sans Display Bold" pitchFamily="34" charset="-120"/>
                  <a:sym typeface="Helvetica"/>
                </a:rPr>
                <a:t>системы</a:t>
              </a:r>
              <a:endParaRPr kumimoji="0" lang="ru-RU" sz="2800" b="1" i="0" u="none" strike="noStrike" kern="1200" cap="none" spc="0" normalizeH="0" baseline="0" noProof="0" dirty="0">
                <a:ln w="19050">
                  <a:solidFill>
                    <a:prstClr val="white"/>
                  </a:solidFill>
                </a:ln>
                <a:noFill/>
                <a:effectLst>
                  <a:outerShdw blurRad="415650" dist="375727" sx="99800" sy="99800" algn="ctr" rotWithShape="0">
                    <a:srgbClr val="00FF15">
                      <a:alpha val="40000"/>
                    </a:srgbClr>
                  </a:outerShdw>
                </a:effectLst>
                <a:uLnTx/>
                <a:uFillTx/>
                <a:latin typeface="SB Sans Display" panose="020B0503040504020204" pitchFamily="34" charset="0"/>
                <a:cs typeface="SB Sans Display" panose="020B0503040504020204" pitchFamily="34" charset="0"/>
                <a:sym typeface="Helvetica"/>
              </a:endParaRPr>
            </a:p>
          </p:txBody>
        </p:sp>
        <p:sp>
          <p:nvSpPr>
            <p:cNvPr id="16" name="TextBox 15">
              <a:extLst>
                <a:ext uri="{FF2B5EF4-FFF2-40B4-BE49-F238E27FC236}">
                  <a16:creationId xmlns:a16="http://schemas.microsoft.com/office/drawing/2014/main" id="{8242F544-ACB9-2F1B-7545-83EC9045A286}"/>
                </a:ext>
              </a:extLst>
            </p:cNvPr>
            <p:cNvSpPr txBox="1"/>
            <p:nvPr/>
          </p:nvSpPr>
          <p:spPr>
            <a:xfrm>
              <a:off x="666431" y="5631227"/>
              <a:ext cx="4987609" cy="646331"/>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18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Система формирования отчетов на основе аналитических данных и их визуализация</a:t>
              </a:r>
              <a:endParaRPr kumimoji="0" lang="en-US" sz="18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endParaRPr>
            </a:p>
          </p:txBody>
        </p:sp>
      </p:grpSp>
      <p:sp>
        <p:nvSpPr>
          <p:cNvPr id="18" name="TextBox 17">
            <a:extLst>
              <a:ext uri="{FF2B5EF4-FFF2-40B4-BE49-F238E27FC236}">
                <a16:creationId xmlns:a16="http://schemas.microsoft.com/office/drawing/2014/main" id="{266CE5E8-1BE9-45D2-CD51-486D4400B640}"/>
              </a:ext>
            </a:extLst>
          </p:cNvPr>
          <p:cNvSpPr txBox="1"/>
          <p:nvPr/>
        </p:nvSpPr>
        <p:spPr>
          <a:xfrm>
            <a:off x="6479223" y="4769868"/>
            <a:ext cx="7204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6000" b="0">
                <a:solidFill>
                  <a:srgbClr val="E70003"/>
                </a:solidFill>
                <a:latin typeface="Helvetica"/>
                <a:ea typeface="Helvetica"/>
                <a:cs typeface="Helvetica"/>
                <a:sym typeface="Helvetica"/>
              </a:defRPr>
            </a:pPr>
            <a:r>
              <a:rPr kumimoji="0" lang="ru-RU" sz="3200" b="0" i="0" u="none" strike="noStrike" kern="1200" cap="none" spc="0" normalizeH="0" baseline="0" noProof="0" dirty="0">
                <a:ln>
                  <a:noFill/>
                </a:ln>
                <a:solidFill>
                  <a:prstClr val="white"/>
                </a:solidFill>
                <a:effectLst/>
                <a:uLnTx/>
                <a:uFillTx/>
                <a:latin typeface="SB Sans Display Bold" pitchFamily="34" charset="0"/>
                <a:cs typeface="SB Sans Display Bold" pitchFamily="34" charset="-120"/>
                <a:sym typeface="Helvetica"/>
              </a:rPr>
              <a:t>02</a:t>
            </a:r>
            <a:endParaRPr kumimoji="0" lang="ru-RU" sz="4000" b="1" i="0" u="none" strike="noStrike" kern="1200" cap="none" spc="0" normalizeH="0" baseline="0" noProof="0" dirty="0">
              <a:ln w="19050">
                <a:solidFill>
                  <a:prstClr val="white"/>
                </a:solidFill>
              </a:ln>
              <a:noFill/>
              <a:effectLst>
                <a:outerShdw blurRad="415650" dist="375727" sx="99800" sy="99800" algn="ctr" rotWithShape="0">
                  <a:srgbClr val="00FF15">
                    <a:alpha val="40000"/>
                  </a:srgbClr>
                </a:outerShdw>
              </a:effectLst>
              <a:uLnTx/>
              <a:uFillTx/>
              <a:latin typeface="SB Sans Display" panose="020B0503040504020204" pitchFamily="34" charset="0"/>
              <a:cs typeface="SB Sans Display" panose="020B0503040504020204" pitchFamily="34" charset="0"/>
              <a:sym typeface="Helvetica"/>
            </a:endParaRPr>
          </a:p>
        </p:txBody>
      </p:sp>
      <p:sp>
        <p:nvSpPr>
          <p:cNvPr id="19" name="TextBox 18">
            <a:extLst>
              <a:ext uri="{FF2B5EF4-FFF2-40B4-BE49-F238E27FC236}">
                <a16:creationId xmlns:a16="http://schemas.microsoft.com/office/drawing/2014/main" id="{662BFE32-D334-2741-2A6F-248560AA4191}"/>
              </a:ext>
            </a:extLst>
          </p:cNvPr>
          <p:cNvSpPr txBox="1"/>
          <p:nvPr/>
        </p:nvSpPr>
        <p:spPr>
          <a:xfrm>
            <a:off x="6493311" y="5283371"/>
            <a:ext cx="5212996" cy="400110"/>
          </a:xfrm>
          <a:prstGeom prst="rect">
            <a:avLst/>
          </a:prstGeom>
          <a:noFill/>
        </p:spPr>
        <p:txBody>
          <a:bodyPr wrap="square" rtlCol="0">
            <a:spAutoFit/>
          </a:bodyPr>
          <a:lstStyle/>
          <a:p>
            <a:pPr>
              <a:defRPr sz="6000" b="0">
                <a:solidFill>
                  <a:srgbClr val="E70003"/>
                </a:solidFill>
                <a:latin typeface="Helvetica"/>
                <a:ea typeface="Helvetica"/>
                <a:cs typeface="Helvetica"/>
                <a:sym typeface="Helvetica"/>
              </a:defRPr>
            </a:pPr>
            <a:r>
              <a:rPr lang="en-US" sz="2000" dirty="0">
                <a:solidFill>
                  <a:prstClr val="white"/>
                </a:solidFill>
                <a:latin typeface="SB Sans Display Bold" pitchFamily="34" charset="0"/>
                <a:cs typeface="SB Sans Display Bold" pitchFamily="34" charset="-120"/>
                <a:sym typeface="Helvetica"/>
              </a:rPr>
              <a:t>ERP</a:t>
            </a:r>
            <a:r>
              <a:rPr lang="ru-RU" sz="2000" dirty="0">
                <a:solidFill>
                  <a:prstClr val="white"/>
                </a:solidFill>
                <a:latin typeface="SB Sans Display Bold" pitchFamily="34" charset="0"/>
                <a:cs typeface="SB Sans Display Bold" pitchFamily="34" charset="-120"/>
                <a:sym typeface="Helvetica"/>
              </a:rPr>
              <a:t> (</a:t>
            </a:r>
            <a:r>
              <a:rPr lang="en" sz="2000" dirty="0">
                <a:solidFill>
                  <a:prstClr val="white"/>
                </a:solidFill>
                <a:latin typeface="SB Sans Display Bold" pitchFamily="34" charset="0"/>
                <a:cs typeface="SB Sans Display Bold" pitchFamily="34" charset="-120"/>
                <a:sym typeface="Helvetica"/>
              </a:rPr>
              <a:t>Enterprise Resource Planning</a:t>
            </a:r>
            <a:r>
              <a:rPr lang="ru-RU" sz="2000" dirty="0">
                <a:solidFill>
                  <a:prstClr val="white"/>
                </a:solidFill>
                <a:latin typeface="SB Sans Display Bold" pitchFamily="34" charset="0"/>
                <a:cs typeface="SB Sans Display Bold" pitchFamily="34" charset="-120"/>
                <a:sym typeface="Helvetica"/>
              </a:rPr>
              <a:t>)</a:t>
            </a:r>
          </a:p>
        </p:txBody>
      </p:sp>
      <p:sp>
        <p:nvSpPr>
          <p:cNvPr id="20" name="TextBox 19">
            <a:extLst>
              <a:ext uri="{FF2B5EF4-FFF2-40B4-BE49-F238E27FC236}">
                <a16:creationId xmlns:a16="http://schemas.microsoft.com/office/drawing/2014/main" id="{C2F670A4-2E06-8542-CCE3-1201D10C8452}"/>
              </a:ext>
            </a:extLst>
          </p:cNvPr>
          <p:cNvSpPr txBox="1"/>
          <p:nvPr/>
        </p:nvSpPr>
        <p:spPr>
          <a:xfrm>
            <a:off x="6479223" y="5631227"/>
            <a:ext cx="4987609" cy="646331"/>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18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Комплексная система управления предприятием</a:t>
            </a:r>
            <a:endParaRPr kumimoji="0" lang="en-US" sz="18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endParaRPr>
          </a:p>
        </p:txBody>
      </p:sp>
    </p:spTree>
    <p:extLst>
      <p:ext uri="{BB962C8B-B14F-4D97-AF65-F5344CB8AC3E}">
        <p14:creationId xmlns:p14="http://schemas.microsoft.com/office/powerpoint/2010/main" val="3759121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F8810-E544-179A-D1F9-96F7E9A42792}"/>
            </a:ext>
          </a:extLst>
        </p:cNvPr>
        <p:cNvGrpSpPr/>
        <p:nvPr/>
      </p:nvGrpSpPr>
      <p:grpSpPr>
        <a:xfrm>
          <a:off x="0" y="0"/>
          <a:ext cx="0" cy="0"/>
          <a:chOff x="0" y="0"/>
          <a:chExt cx="0" cy="0"/>
        </a:xfrm>
      </p:grpSpPr>
      <p:sp>
        <p:nvSpPr>
          <p:cNvPr id="28" name="Овал 27">
            <a:extLst>
              <a:ext uri="{FF2B5EF4-FFF2-40B4-BE49-F238E27FC236}">
                <a16:creationId xmlns:a16="http://schemas.microsoft.com/office/drawing/2014/main" id="{A6C695A9-887F-97F5-94A3-40CDBA07143B}"/>
              </a:ext>
            </a:extLst>
          </p:cNvPr>
          <p:cNvSpPr/>
          <p:nvPr/>
        </p:nvSpPr>
        <p:spPr>
          <a:xfrm>
            <a:off x="8644267" y="3307383"/>
            <a:ext cx="6277985" cy="5677388"/>
          </a:xfrm>
          <a:prstGeom prst="ellipse">
            <a:avLst/>
          </a:prstGeom>
          <a:gradFill flip="none" rotWithShape="1">
            <a:gsLst>
              <a:gs pos="0">
                <a:srgbClr val="BD66BC">
                  <a:alpha val="4755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Скругленный прямоугольник 88">
            <a:extLst>
              <a:ext uri="{FF2B5EF4-FFF2-40B4-BE49-F238E27FC236}">
                <a16:creationId xmlns:a16="http://schemas.microsoft.com/office/drawing/2014/main" id="{A133FB55-56BF-0D6F-A8D6-C48B30446DF5}"/>
              </a:ext>
            </a:extLst>
          </p:cNvPr>
          <p:cNvSpPr/>
          <p:nvPr/>
        </p:nvSpPr>
        <p:spPr>
          <a:xfrm>
            <a:off x="9638613" y="3160883"/>
            <a:ext cx="2317930" cy="3301572"/>
          </a:xfrm>
          <a:prstGeom prst="roundRect">
            <a:avLst>
              <a:gd name="adj" fmla="val 4901"/>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Скругленный прямоугольник 78">
            <a:extLst>
              <a:ext uri="{FF2B5EF4-FFF2-40B4-BE49-F238E27FC236}">
                <a16:creationId xmlns:a16="http://schemas.microsoft.com/office/drawing/2014/main" id="{79640EAE-1EBC-519D-5CAC-6467234A123E}"/>
              </a:ext>
            </a:extLst>
          </p:cNvPr>
          <p:cNvSpPr/>
          <p:nvPr/>
        </p:nvSpPr>
        <p:spPr>
          <a:xfrm>
            <a:off x="7268764" y="4695664"/>
            <a:ext cx="2250192" cy="1788262"/>
          </a:xfrm>
          <a:prstGeom prst="roundRect">
            <a:avLst>
              <a:gd name="adj" fmla="val 9346"/>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Скругленный прямоугольник 74">
            <a:extLst>
              <a:ext uri="{FF2B5EF4-FFF2-40B4-BE49-F238E27FC236}">
                <a16:creationId xmlns:a16="http://schemas.microsoft.com/office/drawing/2014/main" id="{4D3A2A1E-6A48-6D57-F31F-F89C882AA76F}"/>
              </a:ext>
            </a:extLst>
          </p:cNvPr>
          <p:cNvSpPr/>
          <p:nvPr/>
        </p:nvSpPr>
        <p:spPr>
          <a:xfrm>
            <a:off x="7218556" y="1106362"/>
            <a:ext cx="2317930" cy="1946717"/>
          </a:xfrm>
          <a:prstGeom prst="roundRect">
            <a:avLst>
              <a:gd name="adj" fmla="val 9346"/>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Скругленный прямоугольник 70">
            <a:extLst>
              <a:ext uri="{FF2B5EF4-FFF2-40B4-BE49-F238E27FC236}">
                <a16:creationId xmlns:a16="http://schemas.microsoft.com/office/drawing/2014/main" id="{728D20B8-4382-E8B4-94E1-87E40E9686E8}"/>
              </a:ext>
            </a:extLst>
          </p:cNvPr>
          <p:cNvSpPr>
            <a:spLocks/>
          </p:cNvSpPr>
          <p:nvPr/>
        </p:nvSpPr>
        <p:spPr>
          <a:xfrm>
            <a:off x="2667537" y="4695663"/>
            <a:ext cx="4460530" cy="1788263"/>
          </a:xfrm>
          <a:prstGeom prst="roundRect">
            <a:avLst>
              <a:gd name="adj" fmla="val 9346"/>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Овал 28">
            <a:extLst>
              <a:ext uri="{FF2B5EF4-FFF2-40B4-BE49-F238E27FC236}">
                <a16:creationId xmlns:a16="http://schemas.microsoft.com/office/drawing/2014/main" id="{309A8D46-E122-121D-C904-3DFC42427964}"/>
              </a:ext>
            </a:extLst>
          </p:cNvPr>
          <p:cNvSpPr>
            <a:spLocks noGrp="1" noRot="1" noMove="1" noResize="1" noEditPoints="1" noAdjustHandles="1" noChangeArrowheads="1" noChangeShapeType="1"/>
          </p:cNvSpPr>
          <p:nvPr/>
        </p:nvSpPr>
        <p:spPr>
          <a:xfrm>
            <a:off x="-2172387" y="236858"/>
            <a:ext cx="6627519" cy="6627519"/>
          </a:xfrm>
          <a:prstGeom prst="ellipse">
            <a:avLst/>
          </a:prstGeom>
          <a:gradFill flip="none" rotWithShape="1">
            <a:gsLst>
              <a:gs pos="0">
                <a:srgbClr val="00C7C5">
                  <a:alpha val="2300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Скругленный прямоугольник 66">
            <a:extLst>
              <a:ext uri="{FF2B5EF4-FFF2-40B4-BE49-F238E27FC236}">
                <a16:creationId xmlns:a16="http://schemas.microsoft.com/office/drawing/2014/main" id="{0273B80D-97C0-A362-544F-5344B3144CB7}"/>
              </a:ext>
            </a:extLst>
          </p:cNvPr>
          <p:cNvSpPr>
            <a:spLocks/>
          </p:cNvSpPr>
          <p:nvPr/>
        </p:nvSpPr>
        <p:spPr>
          <a:xfrm>
            <a:off x="2667535" y="3173960"/>
            <a:ext cx="6868951" cy="1385502"/>
          </a:xfrm>
          <a:prstGeom prst="roundRect">
            <a:avLst>
              <a:gd name="adj" fmla="val 9346"/>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Скругленный прямоугольник 62">
            <a:extLst>
              <a:ext uri="{FF2B5EF4-FFF2-40B4-BE49-F238E27FC236}">
                <a16:creationId xmlns:a16="http://schemas.microsoft.com/office/drawing/2014/main" id="{CFF7CBE7-24DF-552B-EA5D-463B1CE9690F}"/>
              </a:ext>
            </a:extLst>
          </p:cNvPr>
          <p:cNvSpPr/>
          <p:nvPr/>
        </p:nvSpPr>
        <p:spPr>
          <a:xfrm>
            <a:off x="2642191" y="1131070"/>
            <a:ext cx="4467531" cy="1946717"/>
          </a:xfrm>
          <a:prstGeom prst="roundRect">
            <a:avLst>
              <a:gd name="adj" fmla="val 9346"/>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Скругленный прямоугольник 58">
            <a:extLst>
              <a:ext uri="{FF2B5EF4-FFF2-40B4-BE49-F238E27FC236}">
                <a16:creationId xmlns:a16="http://schemas.microsoft.com/office/drawing/2014/main" id="{32FB52D7-5E4B-DB4D-A294-2AF4F2B8CA91}"/>
              </a:ext>
            </a:extLst>
          </p:cNvPr>
          <p:cNvSpPr/>
          <p:nvPr/>
        </p:nvSpPr>
        <p:spPr>
          <a:xfrm>
            <a:off x="267452" y="1131070"/>
            <a:ext cx="2233194" cy="5352857"/>
          </a:xfrm>
          <a:prstGeom prst="roundRect">
            <a:avLst>
              <a:gd name="adj" fmla="val 9346"/>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Овал 3">
            <a:extLst>
              <a:ext uri="{FF2B5EF4-FFF2-40B4-BE49-F238E27FC236}">
                <a16:creationId xmlns:a16="http://schemas.microsoft.com/office/drawing/2014/main" id="{39CA2F5B-4B3E-6E8B-2AAD-15D66B7E5165}"/>
              </a:ext>
            </a:extLst>
          </p:cNvPr>
          <p:cNvSpPr/>
          <p:nvPr/>
        </p:nvSpPr>
        <p:spPr>
          <a:xfrm>
            <a:off x="10095264" y="4119297"/>
            <a:ext cx="4576299" cy="4576299"/>
          </a:xfrm>
          <a:prstGeom prst="ellipse">
            <a:avLst/>
          </a:prstGeom>
          <a:gradFill flip="none" rotWithShape="1">
            <a:gsLst>
              <a:gs pos="0">
                <a:srgbClr val="BD66BC">
                  <a:alpha val="4755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a:extLst>
              <a:ext uri="{FF2B5EF4-FFF2-40B4-BE49-F238E27FC236}">
                <a16:creationId xmlns:a16="http://schemas.microsoft.com/office/drawing/2014/main" id="{CE07CF75-B506-C7E4-EA14-CB68B0C9E3EB}"/>
              </a:ext>
            </a:extLst>
          </p:cNvPr>
          <p:cNvSpPr/>
          <p:nvPr/>
        </p:nvSpPr>
        <p:spPr>
          <a:xfrm>
            <a:off x="236210" y="125975"/>
            <a:ext cx="10669915" cy="40011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000" b="1" dirty="0">
                <a:solidFill>
                  <a:prstClr val="white"/>
                </a:solidFill>
                <a:latin typeface="SB Sans Display" panose="020B0503040504020204" pitchFamily="34" charset="0"/>
                <a:cs typeface="SB Sans Display" panose="020B0503040504020204" pitchFamily="34" charset="0"/>
              </a:rPr>
              <a:t>Цифровые инструменты для разных целей предприятий</a:t>
            </a:r>
            <a:endParaRPr kumimoji="0" lang="ru-RU" sz="2000" b="1" i="0" u="none" strike="noStrike" kern="1200" cap="none" spc="0" normalizeH="0" baseline="0" noProof="0" dirty="0">
              <a:ln>
                <a:noFill/>
              </a:ln>
              <a:solidFill>
                <a:prstClr val="white"/>
              </a:solidFill>
              <a:effectLst/>
              <a:uLnTx/>
              <a:uFillTx/>
              <a:latin typeface="SB Sans Display" panose="020B0503040504020204" pitchFamily="34" charset="0"/>
              <a:ea typeface="+mn-ea"/>
              <a:cs typeface="SB Sans Display" panose="020B0503040504020204" pitchFamily="34" charset="0"/>
            </a:endParaRPr>
          </a:p>
        </p:txBody>
      </p:sp>
      <p:sp>
        <p:nvSpPr>
          <p:cNvPr id="7" name="Шеврон 17">
            <a:extLst>
              <a:ext uri="{FF2B5EF4-FFF2-40B4-BE49-F238E27FC236}">
                <a16:creationId xmlns:a16="http://schemas.microsoft.com/office/drawing/2014/main" id="{EDD2D45B-A2C0-6A48-92F5-89F13B8D077E}"/>
              </a:ext>
            </a:extLst>
          </p:cNvPr>
          <p:cNvSpPr/>
          <p:nvPr/>
        </p:nvSpPr>
        <p:spPr>
          <a:xfrm>
            <a:off x="362190" y="601140"/>
            <a:ext cx="2120738" cy="389754"/>
          </a:xfrm>
          <a:prstGeom prst="chevron">
            <a:avLst/>
          </a:prstGeom>
          <a:gradFill flip="none" rotWithShape="1">
            <a:gsLst>
              <a:gs pos="86000">
                <a:srgbClr val="009594"/>
              </a:gs>
              <a:gs pos="50000">
                <a:srgbClr val="00C7C5"/>
              </a:gs>
              <a:gs pos="0">
                <a:srgbClr val="B3F75B"/>
              </a:gs>
            </a:gsLst>
            <a:path path="circle">
              <a:fillToRect t="100000" r="100000"/>
            </a:path>
            <a:tileRect l="-100000" b="-100000"/>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Прямоугольник 8">
            <a:extLst>
              <a:ext uri="{FF2B5EF4-FFF2-40B4-BE49-F238E27FC236}">
                <a16:creationId xmlns:a16="http://schemas.microsoft.com/office/drawing/2014/main" id="{2FF5ABDE-CB11-ACE9-93BC-18F9478A4B91}"/>
              </a:ext>
            </a:extLst>
          </p:cNvPr>
          <p:cNvSpPr/>
          <p:nvPr/>
        </p:nvSpPr>
        <p:spPr>
          <a:xfrm>
            <a:off x="1039594" y="681346"/>
            <a:ext cx="1176444" cy="26161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white"/>
                </a:solidFill>
                <a:effectLst/>
                <a:uLnTx/>
                <a:uFillTx/>
                <a:latin typeface="SB Sans Display Semibold" panose="020B0703040504020204" pitchFamily="34" charset="0"/>
                <a:ea typeface="+mn-ea"/>
                <a:cs typeface="SB Sans Display Semibold" panose="020B0703040504020204" pitchFamily="34" charset="0"/>
              </a:rPr>
              <a:t>СКЛАД</a:t>
            </a:r>
          </a:p>
        </p:txBody>
      </p:sp>
      <p:sp>
        <p:nvSpPr>
          <p:cNvPr id="14" name="TextBox 13">
            <a:extLst>
              <a:ext uri="{FF2B5EF4-FFF2-40B4-BE49-F238E27FC236}">
                <a16:creationId xmlns:a16="http://schemas.microsoft.com/office/drawing/2014/main" id="{5035DD10-6D80-D725-744B-2CEF3D4D135B}"/>
              </a:ext>
            </a:extLst>
          </p:cNvPr>
          <p:cNvSpPr txBox="1"/>
          <p:nvPr/>
        </p:nvSpPr>
        <p:spPr>
          <a:xfrm>
            <a:off x="2719232" y="3978528"/>
            <a:ext cx="4297593" cy="80022"/>
          </a:xfrm>
          <a:prstGeom prst="rect">
            <a:avLst/>
          </a:prstGeom>
          <a:noFill/>
          <a:effectLst/>
        </p:spPr>
        <p:txBody>
          <a:bodyPr wrap="square" rtlCol="0">
            <a:sp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200" b="0" i="0" u="none" strike="noStrike" kern="1200" cap="none" spc="0" normalizeH="0" baseline="0" noProof="0" dirty="0">
              <a:ln>
                <a:noFill/>
              </a:ln>
              <a:solidFill>
                <a:prstClr val="white"/>
              </a:solidFill>
              <a:effectLst/>
              <a:uLnTx/>
              <a:uFillTx/>
              <a:latin typeface="SB Sans Text" panose="020B0503040504020204" pitchFamily="34" charset="-52"/>
              <a:ea typeface="+mn-ea"/>
              <a:cs typeface="SB Sans Text" panose="020B0503040504020204" pitchFamily="34" charset="-52"/>
            </a:endParaRPr>
          </a:p>
        </p:txBody>
      </p:sp>
      <p:sp>
        <p:nvSpPr>
          <p:cNvPr id="15" name="Шеврон 34">
            <a:extLst>
              <a:ext uri="{FF2B5EF4-FFF2-40B4-BE49-F238E27FC236}">
                <a16:creationId xmlns:a16="http://schemas.microsoft.com/office/drawing/2014/main" id="{4B2CF3C2-31FD-DEAB-7F9B-C48ACAC7FA36}"/>
              </a:ext>
            </a:extLst>
          </p:cNvPr>
          <p:cNvSpPr/>
          <p:nvPr/>
        </p:nvSpPr>
        <p:spPr>
          <a:xfrm>
            <a:off x="2647024" y="601140"/>
            <a:ext cx="2120738" cy="389754"/>
          </a:xfrm>
          <a:prstGeom prst="chevron">
            <a:avLst/>
          </a:prstGeom>
          <a:gradFill flip="none" rotWithShape="1">
            <a:gsLst>
              <a:gs pos="86000">
                <a:srgbClr val="009594"/>
              </a:gs>
              <a:gs pos="50000">
                <a:srgbClr val="00C7C5"/>
              </a:gs>
              <a:gs pos="0">
                <a:srgbClr val="B3F75B"/>
              </a:gs>
            </a:gsLst>
            <a:path path="circle">
              <a:fillToRect t="100000" r="100000"/>
            </a:path>
            <a:tileRect l="-100000" b="-100000"/>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Шеврон 35">
            <a:extLst>
              <a:ext uri="{FF2B5EF4-FFF2-40B4-BE49-F238E27FC236}">
                <a16:creationId xmlns:a16="http://schemas.microsoft.com/office/drawing/2014/main" id="{5F91C7B6-F6F4-B8E5-A2F0-EB3A3705986F}"/>
              </a:ext>
            </a:extLst>
          </p:cNvPr>
          <p:cNvSpPr/>
          <p:nvPr/>
        </p:nvSpPr>
        <p:spPr>
          <a:xfrm>
            <a:off x="4945379" y="601140"/>
            <a:ext cx="2120738" cy="389754"/>
          </a:xfrm>
          <a:prstGeom prst="chevron">
            <a:avLst/>
          </a:prstGeom>
          <a:gradFill flip="none" rotWithShape="1">
            <a:gsLst>
              <a:gs pos="86000">
                <a:srgbClr val="009594"/>
              </a:gs>
              <a:gs pos="50000">
                <a:srgbClr val="00C7C5"/>
              </a:gs>
              <a:gs pos="0">
                <a:srgbClr val="B3F75B"/>
              </a:gs>
            </a:gsLst>
            <a:path path="circle">
              <a:fillToRect t="100000" r="100000"/>
            </a:path>
            <a:tileRect l="-100000" b="-100000"/>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Шеврон 36">
            <a:extLst>
              <a:ext uri="{FF2B5EF4-FFF2-40B4-BE49-F238E27FC236}">
                <a16:creationId xmlns:a16="http://schemas.microsoft.com/office/drawing/2014/main" id="{0D3C888D-FD64-3A12-E263-CFE7568318A7}"/>
              </a:ext>
            </a:extLst>
          </p:cNvPr>
          <p:cNvSpPr/>
          <p:nvPr/>
        </p:nvSpPr>
        <p:spPr>
          <a:xfrm>
            <a:off x="7270883" y="605020"/>
            <a:ext cx="2120738" cy="389754"/>
          </a:xfrm>
          <a:prstGeom prst="chevron">
            <a:avLst/>
          </a:prstGeom>
          <a:gradFill flip="none" rotWithShape="1">
            <a:gsLst>
              <a:gs pos="86000">
                <a:srgbClr val="009594"/>
              </a:gs>
              <a:gs pos="50000">
                <a:srgbClr val="00C7C5"/>
              </a:gs>
              <a:gs pos="0">
                <a:srgbClr val="B3F75B"/>
              </a:gs>
            </a:gsLst>
            <a:path path="circle">
              <a:fillToRect t="100000" r="100000"/>
            </a:path>
            <a:tileRect l="-100000" b="-100000"/>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Шеврон 37">
            <a:extLst>
              <a:ext uri="{FF2B5EF4-FFF2-40B4-BE49-F238E27FC236}">
                <a16:creationId xmlns:a16="http://schemas.microsoft.com/office/drawing/2014/main" id="{416F161A-0116-499C-EE72-1861B3B57872}"/>
              </a:ext>
            </a:extLst>
          </p:cNvPr>
          <p:cNvSpPr/>
          <p:nvPr/>
        </p:nvSpPr>
        <p:spPr>
          <a:xfrm>
            <a:off x="9669616" y="608900"/>
            <a:ext cx="2120738" cy="381994"/>
          </a:xfrm>
          <a:prstGeom prst="chevron">
            <a:avLst/>
          </a:prstGeom>
          <a:gradFill flip="none" rotWithShape="1">
            <a:gsLst>
              <a:gs pos="86000">
                <a:srgbClr val="009594"/>
              </a:gs>
              <a:gs pos="50000">
                <a:srgbClr val="00C7C5"/>
              </a:gs>
              <a:gs pos="0">
                <a:srgbClr val="B3F75B"/>
              </a:gs>
            </a:gsLst>
            <a:path path="circle">
              <a:fillToRect t="100000" r="100000"/>
            </a:path>
            <a:tileRect l="-100000" b="-100000"/>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Прямоугольник 23">
            <a:extLst>
              <a:ext uri="{FF2B5EF4-FFF2-40B4-BE49-F238E27FC236}">
                <a16:creationId xmlns:a16="http://schemas.microsoft.com/office/drawing/2014/main" id="{17FDEF48-ED8E-9D68-C159-BCEB8B1CE849}"/>
              </a:ext>
            </a:extLst>
          </p:cNvPr>
          <p:cNvSpPr/>
          <p:nvPr/>
        </p:nvSpPr>
        <p:spPr>
          <a:xfrm>
            <a:off x="3000723" y="681696"/>
            <a:ext cx="1497467" cy="26161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white"/>
                </a:solidFill>
                <a:effectLst/>
                <a:uLnTx/>
                <a:uFillTx/>
                <a:latin typeface="SB Sans Display Semibold" panose="020B0703040504020204" pitchFamily="34" charset="0"/>
                <a:ea typeface="+mn-ea"/>
                <a:cs typeface="SB Sans Display Semibold" panose="020B0703040504020204" pitchFamily="34" charset="0"/>
              </a:rPr>
              <a:t>ПРОИЗВОДСТВО</a:t>
            </a:r>
          </a:p>
        </p:txBody>
      </p:sp>
      <p:sp>
        <p:nvSpPr>
          <p:cNvPr id="25" name="Прямоугольник 24">
            <a:extLst>
              <a:ext uri="{FF2B5EF4-FFF2-40B4-BE49-F238E27FC236}">
                <a16:creationId xmlns:a16="http://schemas.microsoft.com/office/drawing/2014/main" id="{A34BB628-0282-E847-C24E-4B1502253325}"/>
              </a:ext>
            </a:extLst>
          </p:cNvPr>
          <p:cNvSpPr/>
          <p:nvPr/>
        </p:nvSpPr>
        <p:spPr>
          <a:xfrm>
            <a:off x="4951214" y="670624"/>
            <a:ext cx="2199663" cy="2616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white"/>
                </a:solidFill>
                <a:effectLst/>
                <a:uLnTx/>
                <a:uFillTx/>
                <a:latin typeface="SB Sans Display Semibold" panose="020B0703040504020204" pitchFamily="34" charset="0"/>
                <a:ea typeface="+mn-ea"/>
                <a:cs typeface="SB Sans Display Semibold" panose="020B0703040504020204" pitchFamily="34" charset="0"/>
              </a:rPr>
              <a:t>ГОТОВАЯ ПРОДУКЦИЯ</a:t>
            </a:r>
          </a:p>
        </p:txBody>
      </p:sp>
      <p:sp>
        <p:nvSpPr>
          <p:cNvPr id="26" name="Прямоугольник 25">
            <a:extLst>
              <a:ext uri="{FF2B5EF4-FFF2-40B4-BE49-F238E27FC236}">
                <a16:creationId xmlns:a16="http://schemas.microsoft.com/office/drawing/2014/main" id="{CB305618-3C96-C4CF-AE5E-102862B93C0B}"/>
              </a:ext>
            </a:extLst>
          </p:cNvPr>
          <p:cNvSpPr/>
          <p:nvPr/>
        </p:nvSpPr>
        <p:spPr>
          <a:xfrm>
            <a:off x="7176139" y="672911"/>
            <a:ext cx="2319867" cy="2616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white"/>
                </a:solidFill>
                <a:effectLst/>
                <a:uLnTx/>
                <a:uFillTx/>
                <a:latin typeface="SB Sans Display Semibold" panose="020B0703040504020204" pitchFamily="34" charset="0"/>
                <a:ea typeface="+mn-ea"/>
                <a:cs typeface="SB Sans Display Semibold" panose="020B0703040504020204" pitchFamily="34" charset="0"/>
              </a:rPr>
              <a:t>ПОСТАВКА</a:t>
            </a:r>
          </a:p>
        </p:txBody>
      </p:sp>
      <p:sp>
        <p:nvSpPr>
          <p:cNvPr id="27" name="Прямоугольник 26">
            <a:extLst>
              <a:ext uri="{FF2B5EF4-FFF2-40B4-BE49-F238E27FC236}">
                <a16:creationId xmlns:a16="http://schemas.microsoft.com/office/drawing/2014/main" id="{CC54D994-AA0C-478B-6BB0-0D9C7BBC54A3}"/>
              </a:ext>
            </a:extLst>
          </p:cNvPr>
          <p:cNvSpPr/>
          <p:nvPr/>
        </p:nvSpPr>
        <p:spPr>
          <a:xfrm>
            <a:off x="9544073" y="681346"/>
            <a:ext cx="2319867" cy="26161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white"/>
                </a:solidFill>
                <a:effectLst/>
                <a:uLnTx/>
                <a:uFillTx/>
                <a:latin typeface="SB Sans Display Semibold" panose="020B0703040504020204" pitchFamily="34" charset="0"/>
                <a:ea typeface="+mn-ea"/>
                <a:cs typeface="SB Sans Display Semibold" panose="020B0703040504020204" pitchFamily="34" charset="0"/>
              </a:rPr>
              <a:t>ПРОДАЖИ, ОФИС</a:t>
            </a:r>
          </a:p>
        </p:txBody>
      </p:sp>
      <p:sp>
        <p:nvSpPr>
          <p:cNvPr id="30" name="TextBox 29">
            <a:extLst>
              <a:ext uri="{FF2B5EF4-FFF2-40B4-BE49-F238E27FC236}">
                <a16:creationId xmlns:a16="http://schemas.microsoft.com/office/drawing/2014/main" id="{5DF83D74-BA63-4B60-CB9F-55B98F487F95}"/>
              </a:ext>
            </a:extLst>
          </p:cNvPr>
          <p:cNvSpPr txBox="1"/>
          <p:nvPr/>
        </p:nvSpPr>
        <p:spPr>
          <a:xfrm>
            <a:off x="386539" y="2768698"/>
            <a:ext cx="2137373" cy="1023357"/>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Первый бит (1С:</a:t>
            </a: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WMS</a:t>
            </a: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a:t>
            </a:r>
            <a:endPar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EME.WMS</a:t>
            </a:r>
            <a:endPar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CITECK (ECOS)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err="1">
                <a:ln>
                  <a:noFill/>
                </a:ln>
                <a:solidFill>
                  <a:prstClr val="white"/>
                </a:solidFill>
                <a:effectLst/>
                <a:uLnTx/>
                <a:uFillTx/>
                <a:latin typeface="SB Sans Display Light" panose="020B0303040504020204" pitchFamily="34" charset="0"/>
                <a:ea typeface="+mn-ea"/>
                <a:cs typeface="SB Sans Display Light" panose="020B0303040504020204" pitchFamily="34" charset="0"/>
              </a:rPr>
              <a:t>InStock</a:t>
            </a: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 Technologies (</a:t>
            </a:r>
            <a:r>
              <a:rPr kumimoji="0" lang="en-US" sz="1000" b="0" i="0" u="none" strike="noStrike" kern="1200" cap="none" spc="0" normalizeH="0" baseline="0" noProof="0" dirty="0" err="1">
                <a:ln>
                  <a:noFill/>
                </a:ln>
                <a:solidFill>
                  <a:prstClr val="white"/>
                </a:solidFill>
                <a:effectLst/>
                <a:uLnTx/>
                <a:uFillTx/>
                <a:latin typeface="SB Sans Display Light" panose="020B0303040504020204" pitchFamily="34" charset="0"/>
                <a:ea typeface="+mn-ea"/>
                <a:cs typeface="SB Sans Display Light" panose="020B0303040504020204" pitchFamily="34" charset="0"/>
              </a:rPr>
              <a:t>InStock</a:t>
            </a: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 WMS)</a:t>
            </a:r>
            <a:endPar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endParaRPr>
          </a:p>
        </p:txBody>
      </p:sp>
      <p:sp>
        <p:nvSpPr>
          <p:cNvPr id="31" name="TextBox 30">
            <a:extLst>
              <a:ext uri="{FF2B5EF4-FFF2-40B4-BE49-F238E27FC236}">
                <a16:creationId xmlns:a16="http://schemas.microsoft.com/office/drawing/2014/main" id="{1A920BD9-4D35-4A98-0217-E76D4FA5C022}"/>
              </a:ext>
            </a:extLst>
          </p:cNvPr>
          <p:cNvSpPr txBox="1"/>
          <p:nvPr/>
        </p:nvSpPr>
        <p:spPr>
          <a:xfrm>
            <a:off x="362190" y="1265042"/>
            <a:ext cx="2061528"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DC9C0"/>
                </a:solidFill>
                <a:effectLst/>
                <a:uLnTx/>
                <a:uFillTx/>
                <a:latin typeface="SB Sans Display" panose="020B0503040504020204" pitchFamily="34" charset="0"/>
                <a:cs typeface="SB Sans Display" panose="020B0503040504020204" pitchFamily="34" charset="0"/>
              </a:rPr>
              <a:t>WMS</a:t>
            </a:r>
          </a:p>
        </p:txBody>
      </p:sp>
      <p:sp>
        <p:nvSpPr>
          <p:cNvPr id="35" name="TextBox 34">
            <a:extLst>
              <a:ext uri="{FF2B5EF4-FFF2-40B4-BE49-F238E27FC236}">
                <a16:creationId xmlns:a16="http://schemas.microsoft.com/office/drawing/2014/main" id="{93A68581-5425-ECD8-DE0D-5415A67557FF}"/>
              </a:ext>
            </a:extLst>
          </p:cNvPr>
          <p:cNvSpPr txBox="1"/>
          <p:nvPr/>
        </p:nvSpPr>
        <p:spPr>
          <a:xfrm>
            <a:off x="2736653" y="1216098"/>
            <a:ext cx="4414223"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DC9C0"/>
                </a:solidFill>
                <a:latin typeface="SB Sans Display" panose="020B0503040504020204" pitchFamily="34" charset="0"/>
                <a:cs typeface="SB Sans Display" panose="020B0503040504020204" pitchFamily="34" charset="0"/>
              </a:rPr>
              <a:t>APS / MES</a:t>
            </a:r>
          </a:p>
        </p:txBody>
      </p:sp>
      <p:sp>
        <p:nvSpPr>
          <p:cNvPr id="36" name="TextBox 35">
            <a:extLst>
              <a:ext uri="{FF2B5EF4-FFF2-40B4-BE49-F238E27FC236}">
                <a16:creationId xmlns:a16="http://schemas.microsoft.com/office/drawing/2014/main" id="{16524553-0428-F4F8-6D1B-FF4C4415459F}"/>
              </a:ext>
            </a:extLst>
          </p:cNvPr>
          <p:cNvSpPr txBox="1"/>
          <p:nvPr/>
        </p:nvSpPr>
        <p:spPr>
          <a:xfrm>
            <a:off x="2757788" y="4776685"/>
            <a:ext cx="4259037"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err="1">
                <a:solidFill>
                  <a:srgbClr val="0DC9C0"/>
                </a:solidFill>
                <a:latin typeface="SB Sans Display" panose="020B0503040504020204" pitchFamily="34" charset="0"/>
                <a:cs typeface="SB Sans Display" panose="020B0503040504020204" pitchFamily="34" charset="0"/>
              </a:rPr>
              <a:t>IIoT</a:t>
            </a:r>
            <a:r>
              <a:rPr lang="ru-RU" sz="1400" b="1" dirty="0">
                <a:solidFill>
                  <a:srgbClr val="0DC9C0"/>
                </a:solidFill>
                <a:latin typeface="SB Sans Display" panose="020B0503040504020204" pitchFamily="34" charset="0"/>
                <a:cs typeface="SB Sans Display" panose="020B0503040504020204" pitchFamily="34" charset="0"/>
              </a:rPr>
              <a:t> </a:t>
            </a:r>
            <a:r>
              <a:rPr lang="en-US" sz="1400" b="1" dirty="0">
                <a:solidFill>
                  <a:srgbClr val="0DC9C0"/>
                </a:solidFill>
                <a:latin typeface="SB Sans Display" panose="020B0503040504020204" pitchFamily="34" charset="0"/>
                <a:cs typeface="SB Sans Display" panose="020B0503040504020204" pitchFamily="34" charset="0"/>
              </a:rPr>
              <a:t>/ DT</a:t>
            </a:r>
          </a:p>
        </p:txBody>
      </p:sp>
      <p:sp>
        <p:nvSpPr>
          <p:cNvPr id="37" name="TextBox 36">
            <a:extLst>
              <a:ext uri="{FF2B5EF4-FFF2-40B4-BE49-F238E27FC236}">
                <a16:creationId xmlns:a16="http://schemas.microsoft.com/office/drawing/2014/main" id="{603514F6-F284-0D09-EBD6-FC1C76A9C399}"/>
              </a:ext>
            </a:extLst>
          </p:cNvPr>
          <p:cNvSpPr txBox="1"/>
          <p:nvPr/>
        </p:nvSpPr>
        <p:spPr>
          <a:xfrm>
            <a:off x="2757788" y="5860041"/>
            <a:ext cx="4202984" cy="400110"/>
          </a:xfrm>
          <a:prstGeom prst="rect">
            <a:avLst/>
          </a:prstGeom>
          <a:noFill/>
          <a:effectLst/>
        </p:spPr>
        <p:txBody>
          <a:bodyPr wrap="square" rtlCol="0">
            <a:sp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err="1">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Сбер</a:t>
            </a: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 </a:t>
            </a: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Mobile (</a:t>
            </a:r>
            <a:r>
              <a:rPr kumimoji="0" lang="en-US" sz="1000" b="0" i="0" u="none" strike="noStrike" kern="1200" cap="none" spc="0" normalizeH="0" baseline="0" noProof="0" dirty="0" err="1">
                <a:ln>
                  <a:noFill/>
                </a:ln>
                <a:solidFill>
                  <a:prstClr val="white"/>
                </a:solidFill>
                <a:effectLst/>
                <a:uLnTx/>
                <a:uFillTx/>
                <a:latin typeface="SB Sans Display Light" panose="020B0303040504020204" pitchFamily="34" charset="0"/>
                <a:ea typeface="+mn-ea"/>
                <a:cs typeface="SB Sans Display Light" panose="020B0303040504020204" pitchFamily="34" charset="0"/>
              </a:rPr>
              <a:t>SberMobile</a:t>
            </a: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 </a:t>
            </a:r>
            <a:r>
              <a:rPr kumimoji="0" lang="en-US" sz="1000" b="0" i="0" u="none" strike="noStrike" kern="1200" cap="none" spc="0" normalizeH="0" baseline="0" noProof="0" dirty="0" err="1">
                <a:ln>
                  <a:noFill/>
                </a:ln>
                <a:solidFill>
                  <a:prstClr val="white"/>
                </a:solidFill>
                <a:effectLst/>
                <a:uLnTx/>
                <a:uFillTx/>
                <a:latin typeface="SB Sans Display Light" panose="020B0303040504020204" pitchFamily="34" charset="0"/>
                <a:ea typeface="+mn-ea"/>
                <a:cs typeface="SB Sans Display Light" panose="020B0303040504020204" pitchFamily="34" charset="0"/>
              </a:rPr>
              <a:t>IIoT</a:t>
            </a: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НПК Роса (ПК МАВР)</a:t>
            </a:r>
          </a:p>
        </p:txBody>
      </p:sp>
      <p:sp>
        <p:nvSpPr>
          <p:cNvPr id="38" name="TextBox 37">
            <a:extLst>
              <a:ext uri="{FF2B5EF4-FFF2-40B4-BE49-F238E27FC236}">
                <a16:creationId xmlns:a16="http://schemas.microsoft.com/office/drawing/2014/main" id="{5DFC37F0-E708-F542-0BDE-1CF85E5F6A3F}"/>
              </a:ext>
            </a:extLst>
          </p:cNvPr>
          <p:cNvSpPr txBox="1"/>
          <p:nvPr/>
        </p:nvSpPr>
        <p:spPr>
          <a:xfrm>
            <a:off x="2820031" y="2448583"/>
            <a:ext cx="4262366" cy="553998"/>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СБС </a:t>
            </a: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 </a:t>
            </a: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ГК Цифра (Диспетчер, Цифра. Балансы)</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err="1">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Райтстеп</a:t>
            </a: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 (СПМ-</a:t>
            </a: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MES)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err="1">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Терралинк</a:t>
            </a: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 (</a:t>
            </a: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MES Lite)</a:t>
            </a:r>
            <a:endPar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endParaRPr>
          </a:p>
        </p:txBody>
      </p:sp>
      <p:sp>
        <p:nvSpPr>
          <p:cNvPr id="41" name="TextBox 40">
            <a:extLst>
              <a:ext uri="{FF2B5EF4-FFF2-40B4-BE49-F238E27FC236}">
                <a16:creationId xmlns:a16="http://schemas.microsoft.com/office/drawing/2014/main" id="{2013BD4D-6798-38C1-9A73-542F1346CC0F}"/>
              </a:ext>
            </a:extLst>
          </p:cNvPr>
          <p:cNvSpPr txBox="1"/>
          <p:nvPr/>
        </p:nvSpPr>
        <p:spPr>
          <a:xfrm>
            <a:off x="7289408" y="1246132"/>
            <a:ext cx="2209088"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DC9C0"/>
                </a:solidFill>
                <a:latin typeface="SB Sans Display" panose="020B0503040504020204" pitchFamily="34" charset="0"/>
                <a:cs typeface="SB Sans Display" panose="020B0503040504020204" pitchFamily="34" charset="0"/>
              </a:rPr>
              <a:t>CV</a:t>
            </a:r>
            <a:endParaRPr lang="ru-RU" sz="1400" b="1" dirty="0">
              <a:solidFill>
                <a:srgbClr val="0DC9C0"/>
              </a:solidFill>
              <a:latin typeface="SB Sans Display" panose="020B0503040504020204" pitchFamily="34" charset="0"/>
              <a:cs typeface="SB Sans Display" panose="020B0503040504020204" pitchFamily="34" charset="0"/>
            </a:endParaRPr>
          </a:p>
        </p:txBody>
      </p:sp>
      <p:sp>
        <p:nvSpPr>
          <p:cNvPr id="44" name="TextBox 43">
            <a:extLst>
              <a:ext uri="{FF2B5EF4-FFF2-40B4-BE49-F238E27FC236}">
                <a16:creationId xmlns:a16="http://schemas.microsoft.com/office/drawing/2014/main" id="{28507E7C-39DD-34EB-3311-43874322A692}"/>
              </a:ext>
            </a:extLst>
          </p:cNvPr>
          <p:cNvSpPr txBox="1"/>
          <p:nvPr/>
        </p:nvSpPr>
        <p:spPr>
          <a:xfrm>
            <a:off x="7280608" y="4752772"/>
            <a:ext cx="2506568" cy="276999"/>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1" dirty="0">
                <a:solidFill>
                  <a:srgbClr val="0DC9C0"/>
                </a:solidFill>
                <a:latin typeface="SB Sans Display" panose="020B0503040504020204" pitchFamily="34" charset="0"/>
                <a:cs typeface="SB Sans Display" panose="020B0503040504020204" pitchFamily="34" charset="0"/>
              </a:rPr>
              <a:t>Управление логистикой</a:t>
            </a:r>
            <a:endParaRPr lang="en-US" sz="1200" b="1" dirty="0">
              <a:solidFill>
                <a:srgbClr val="0DC9C0"/>
              </a:solidFill>
              <a:latin typeface="SB Sans Display" panose="020B0503040504020204" pitchFamily="34" charset="0"/>
              <a:cs typeface="SB Sans Display" panose="020B0503040504020204" pitchFamily="34" charset="0"/>
            </a:endParaRPr>
          </a:p>
        </p:txBody>
      </p:sp>
      <p:sp>
        <p:nvSpPr>
          <p:cNvPr id="45" name="TextBox 44">
            <a:extLst>
              <a:ext uri="{FF2B5EF4-FFF2-40B4-BE49-F238E27FC236}">
                <a16:creationId xmlns:a16="http://schemas.microsoft.com/office/drawing/2014/main" id="{0A4E2D33-7B34-36E6-832A-DBC2600C5E50}"/>
              </a:ext>
            </a:extLst>
          </p:cNvPr>
          <p:cNvSpPr txBox="1"/>
          <p:nvPr/>
        </p:nvSpPr>
        <p:spPr>
          <a:xfrm>
            <a:off x="7289408" y="2630685"/>
            <a:ext cx="2137373" cy="400110"/>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СБС (Мониторинг операций)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ЦРТ (Визирь)</a:t>
            </a:r>
          </a:p>
        </p:txBody>
      </p:sp>
      <p:sp>
        <p:nvSpPr>
          <p:cNvPr id="46" name="TextBox 45">
            <a:extLst>
              <a:ext uri="{FF2B5EF4-FFF2-40B4-BE49-F238E27FC236}">
                <a16:creationId xmlns:a16="http://schemas.microsoft.com/office/drawing/2014/main" id="{B945FF42-4417-48A6-A790-A1D62C4F9527}"/>
              </a:ext>
            </a:extLst>
          </p:cNvPr>
          <p:cNvSpPr txBox="1"/>
          <p:nvPr/>
        </p:nvSpPr>
        <p:spPr>
          <a:xfrm>
            <a:off x="7329844" y="5754569"/>
            <a:ext cx="2329774" cy="707886"/>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СБС (Оптимизация логистики)</a:t>
            </a:r>
            <a:endPar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err="1">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Сбер</a:t>
            </a: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 </a:t>
            </a: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Mobile (</a:t>
            </a: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Цифровой транспорт)</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err="1">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Сбер</a:t>
            </a: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 Транспорт</a:t>
            </a:r>
          </a:p>
        </p:txBody>
      </p:sp>
      <p:sp>
        <p:nvSpPr>
          <p:cNvPr id="49" name="TextBox 48">
            <a:extLst>
              <a:ext uri="{FF2B5EF4-FFF2-40B4-BE49-F238E27FC236}">
                <a16:creationId xmlns:a16="http://schemas.microsoft.com/office/drawing/2014/main" id="{40726498-2351-87CC-787C-32C1A8B18AC1}"/>
              </a:ext>
            </a:extLst>
          </p:cNvPr>
          <p:cNvSpPr txBox="1"/>
          <p:nvPr/>
        </p:nvSpPr>
        <p:spPr>
          <a:xfrm>
            <a:off x="12578024" y="3039043"/>
            <a:ext cx="2093539" cy="276999"/>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FEA1"/>
                </a:solidFill>
                <a:effectLst/>
                <a:uLnTx/>
                <a:uFillTx/>
                <a:latin typeface="SB Sans Text" panose="020B0503040504020204" pitchFamily="34" charset="-52"/>
                <a:ea typeface="+mn-ea"/>
                <a:cs typeface="SB Sans Text" panose="020B0503040504020204" pitchFamily="34" charset="-52"/>
              </a:rPr>
              <a:t>CRM</a:t>
            </a:r>
            <a:r>
              <a:rPr kumimoji="0" lang="ru-RU" sz="1200" b="0" i="0" u="none" strike="noStrike" kern="1200" cap="none" spc="0" normalizeH="0" baseline="0" noProof="0" dirty="0">
                <a:ln>
                  <a:noFill/>
                </a:ln>
                <a:solidFill>
                  <a:srgbClr val="01FEA1"/>
                </a:solidFill>
                <a:effectLst/>
                <a:uLnTx/>
                <a:uFillTx/>
                <a:latin typeface="SB Sans Text" panose="020B0503040504020204" pitchFamily="34" charset="-52"/>
                <a:ea typeface="+mn-ea"/>
                <a:cs typeface="SB Sans Text" panose="020B0503040504020204" pitchFamily="34" charset="-52"/>
              </a:rPr>
              <a:t> / ЭДО:</a:t>
            </a:r>
            <a:endParaRPr kumimoji="0" lang="en-US" sz="1200" b="0" i="0" u="none" strike="noStrike" kern="1200" cap="none" spc="0" normalizeH="0" baseline="0" noProof="0" dirty="0">
              <a:ln>
                <a:noFill/>
              </a:ln>
              <a:solidFill>
                <a:srgbClr val="01FEA1"/>
              </a:solidFill>
              <a:effectLst/>
              <a:uLnTx/>
              <a:uFillTx/>
              <a:latin typeface="SB Sans Text" panose="020B0503040504020204" pitchFamily="34" charset="-52"/>
              <a:ea typeface="+mn-ea"/>
              <a:cs typeface="SB Sans Text" panose="020B0503040504020204" pitchFamily="34" charset="-52"/>
            </a:endParaRPr>
          </a:p>
        </p:txBody>
      </p:sp>
      <p:sp>
        <p:nvSpPr>
          <p:cNvPr id="50" name="TextBox 49">
            <a:extLst>
              <a:ext uri="{FF2B5EF4-FFF2-40B4-BE49-F238E27FC236}">
                <a16:creationId xmlns:a16="http://schemas.microsoft.com/office/drawing/2014/main" id="{C20C375F-E505-4A6F-BEAC-64CFC6578190}"/>
              </a:ext>
            </a:extLst>
          </p:cNvPr>
          <p:cNvSpPr txBox="1"/>
          <p:nvPr/>
        </p:nvSpPr>
        <p:spPr>
          <a:xfrm>
            <a:off x="9736615" y="4607212"/>
            <a:ext cx="2137373" cy="400110"/>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err="1">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СберКорус</a:t>
            </a: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 (ЭДО)</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Первый бит (1С:СЭД)</a:t>
            </a:r>
          </a:p>
        </p:txBody>
      </p:sp>
      <p:sp>
        <p:nvSpPr>
          <p:cNvPr id="52" name="TextBox 51">
            <a:extLst>
              <a:ext uri="{FF2B5EF4-FFF2-40B4-BE49-F238E27FC236}">
                <a16:creationId xmlns:a16="http://schemas.microsoft.com/office/drawing/2014/main" id="{26E91D5A-26A5-6004-1FB4-0DC225F67D49}"/>
              </a:ext>
            </a:extLst>
          </p:cNvPr>
          <p:cNvSpPr txBox="1"/>
          <p:nvPr/>
        </p:nvSpPr>
        <p:spPr>
          <a:xfrm>
            <a:off x="2802447" y="3306578"/>
            <a:ext cx="3497733"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DC9C0"/>
                </a:solidFill>
                <a:latin typeface="SB Sans Display" panose="020B0503040504020204" pitchFamily="34" charset="0"/>
                <a:cs typeface="SB Sans Display" panose="020B0503040504020204" pitchFamily="34" charset="0"/>
              </a:rPr>
              <a:t>Blockchain</a:t>
            </a:r>
          </a:p>
        </p:txBody>
      </p:sp>
      <p:sp>
        <p:nvSpPr>
          <p:cNvPr id="53" name="TextBox 52">
            <a:extLst>
              <a:ext uri="{FF2B5EF4-FFF2-40B4-BE49-F238E27FC236}">
                <a16:creationId xmlns:a16="http://schemas.microsoft.com/office/drawing/2014/main" id="{82C040A5-12F5-9223-CFAA-385CF9505F1B}"/>
              </a:ext>
            </a:extLst>
          </p:cNvPr>
          <p:cNvSpPr txBox="1"/>
          <p:nvPr/>
        </p:nvSpPr>
        <p:spPr>
          <a:xfrm>
            <a:off x="2837383" y="4250179"/>
            <a:ext cx="2137373" cy="246221"/>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err="1">
                <a:ln>
                  <a:noFill/>
                </a:ln>
                <a:solidFill>
                  <a:prstClr val="white"/>
                </a:solidFill>
                <a:effectLst/>
                <a:uLnTx/>
                <a:uFillTx/>
                <a:latin typeface="SB Sans Display Light" panose="020B0303040504020204" pitchFamily="34" charset="0"/>
                <a:ea typeface="+mn-ea"/>
                <a:cs typeface="SB Sans Display Light" panose="020B0303040504020204" pitchFamily="34" charset="0"/>
              </a:rPr>
              <a:t>SberBlockchain</a:t>
            </a: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 Lab</a:t>
            </a:r>
            <a:endPar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endParaRPr>
          </a:p>
        </p:txBody>
      </p:sp>
      <p:sp>
        <p:nvSpPr>
          <p:cNvPr id="60" name="TextBox 59">
            <a:extLst>
              <a:ext uri="{FF2B5EF4-FFF2-40B4-BE49-F238E27FC236}">
                <a16:creationId xmlns:a16="http://schemas.microsoft.com/office/drawing/2014/main" id="{B981E2AE-B646-25AA-B494-BA63769D0D1D}"/>
              </a:ext>
            </a:extLst>
          </p:cNvPr>
          <p:cNvSpPr txBox="1"/>
          <p:nvPr/>
        </p:nvSpPr>
        <p:spPr>
          <a:xfrm>
            <a:off x="386539" y="1785394"/>
            <a:ext cx="2061528" cy="600164"/>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Управление складом</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Контроль складских запасов</a:t>
            </a:r>
          </a:p>
        </p:txBody>
      </p:sp>
      <p:sp>
        <p:nvSpPr>
          <p:cNvPr id="61" name="TextBox 60">
            <a:extLst>
              <a:ext uri="{FF2B5EF4-FFF2-40B4-BE49-F238E27FC236}">
                <a16:creationId xmlns:a16="http://schemas.microsoft.com/office/drawing/2014/main" id="{E789AECB-4F62-AC69-69F5-EEE4E4BDFD60}"/>
              </a:ext>
            </a:extLst>
          </p:cNvPr>
          <p:cNvSpPr txBox="1"/>
          <p:nvPr/>
        </p:nvSpPr>
        <p:spPr>
          <a:xfrm>
            <a:off x="362190" y="1581421"/>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rPr>
              <a:t>Функции</a:t>
            </a:r>
          </a:p>
        </p:txBody>
      </p:sp>
      <p:sp>
        <p:nvSpPr>
          <p:cNvPr id="62" name="TextBox 61">
            <a:extLst>
              <a:ext uri="{FF2B5EF4-FFF2-40B4-BE49-F238E27FC236}">
                <a16:creationId xmlns:a16="http://schemas.microsoft.com/office/drawing/2014/main" id="{DC5C6A35-F38F-3260-6254-5E23563C0C37}"/>
              </a:ext>
            </a:extLst>
          </p:cNvPr>
          <p:cNvSpPr txBox="1"/>
          <p:nvPr/>
        </p:nvSpPr>
        <p:spPr>
          <a:xfrm>
            <a:off x="386539" y="2510138"/>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ru-RU" sz="800" dirty="0">
                <a:solidFill>
                  <a:schemeClr val="tx1">
                    <a:lumMod val="85000"/>
                  </a:schemeClr>
                </a:solidFill>
                <a:latin typeface="SB Sans Display Light" panose="020B0303040504020204" pitchFamily="34" charset="0"/>
                <a:cs typeface="SB Sans Display Light" panose="020B0303040504020204" pitchFamily="34" charset="0"/>
              </a:rPr>
              <a:t>Продукты</a:t>
            </a:r>
            <a:endPar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endParaRPr>
          </a:p>
        </p:txBody>
      </p:sp>
      <p:sp>
        <p:nvSpPr>
          <p:cNvPr id="64" name="TextBox 63">
            <a:extLst>
              <a:ext uri="{FF2B5EF4-FFF2-40B4-BE49-F238E27FC236}">
                <a16:creationId xmlns:a16="http://schemas.microsoft.com/office/drawing/2014/main" id="{F2FCDBA3-EA1B-E1F3-5E51-1487AFAD457A}"/>
              </a:ext>
            </a:extLst>
          </p:cNvPr>
          <p:cNvSpPr txBox="1"/>
          <p:nvPr/>
        </p:nvSpPr>
        <p:spPr>
          <a:xfrm>
            <a:off x="2786504" y="1648806"/>
            <a:ext cx="4414223" cy="600164"/>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Планирование и мониторинг производственных задач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Цифровая база выпускаемых изделий и учет всех заказов</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Отслеживание полного цикла производства продукции</a:t>
            </a:r>
            <a:endParaRPr kumimoji="0" lang="ru-RU" sz="1200" b="0" i="0" u="none" strike="noStrike" kern="1200" cap="none" spc="0" normalizeH="0" baseline="0" noProof="0" dirty="0">
              <a:ln>
                <a:noFill/>
              </a:ln>
              <a:solidFill>
                <a:prstClr val="white"/>
              </a:solidFill>
              <a:effectLst/>
              <a:uLnTx/>
              <a:uFillTx/>
              <a:latin typeface="SB Sans Text" panose="020B0503040504020204" pitchFamily="34" charset="-52"/>
              <a:ea typeface="+mn-ea"/>
              <a:cs typeface="SB Sans Text" panose="020B0503040504020204" pitchFamily="34" charset="-52"/>
            </a:endParaRPr>
          </a:p>
        </p:txBody>
      </p:sp>
      <p:sp>
        <p:nvSpPr>
          <p:cNvPr id="65" name="TextBox 64">
            <a:extLst>
              <a:ext uri="{FF2B5EF4-FFF2-40B4-BE49-F238E27FC236}">
                <a16:creationId xmlns:a16="http://schemas.microsoft.com/office/drawing/2014/main" id="{D67D9CFE-C815-F4F2-B067-5996C5D2F76E}"/>
              </a:ext>
            </a:extLst>
          </p:cNvPr>
          <p:cNvSpPr txBox="1"/>
          <p:nvPr/>
        </p:nvSpPr>
        <p:spPr>
          <a:xfrm>
            <a:off x="2768676" y="1466763"/>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rPr>
              <a:t>Функции</a:t>
            </a:r>
          </a:p>
        </p:txBody>
      </p:sp>
      <p:sp>
        <p:nvSpPr>
          <p:cNvPr id="66" name="TextBox 65">
            <a:extLst>
              <a:ext uri="{FF2B5EF4-FFF2-40B4-BE49-F238E27FC236}">
                <a16:creationId xmlns:a16="http://schemas.microsoft.com/office/drawing/2014/main" id="{D0AADDC9-F8C5-FDBA-7299-68B4ACDE514A}"/>
              </a:ext>
            </a:extLst>
          </p:cNvPr>
          <p:cNvSpPr txBox="1"/>
          <p:nvPr/>
        </p:nvSpPr>
        <p:spPr>
          <a:xfrm>
            <a:off x="2774890" y="2256521"/>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ru-RU" sz="800" dirty="0">
                <a:solidFill>
                  <a:schemeClr val="tx1">
                    <a:lumMod val="85000"/>
                  </a:schemeClr>
                </a:solidFill>
                <a:latin typeface="SB Sans Display Light" panose="020B0303040504020204" pitchFamily="34" charset="0"/>
                <a:cs typeface="SB Sans Display Light" panose="020B0303040504020204" pitchFamily="34" charset="0"/>
              </a:rPr>
              <a:t>Продукты</a:t>
            </a:r>
            <a:endPar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endParaRPr>
          </a:p>
        </p:txBody>
      </p:sp>
      <p:sp>
        <p:nvSpPr>
          <p:cNvPr id="68" name="TextBox 67">
            <a:extLst>
              <a:ext uri="{FF2B5EF4-FFF2-40B4-BE49-F238E27FC236}">
                <a16:creationId xmlns:a16="http://schemas.microsoft.com/office/drawing/2014/main" id="{679200A2-7494-4273-C46A-B72BA3772FCE}"/>
              </a:ext>
            </a:extLst>
          </p:cNvPr>
          <p:cNvSpPr txBox="1"/>
          <p:nvPr/>
        </p:nvSpPr>
        <p:spPr>
          <a:xfrm>
            <a:off x="2837383" y="3714382"/>
            <a:ext cx="4057588" cy="261610"/>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Отслеживание ЖЦ готовой продукции</a:t>
            </a:r>
            <a:endParaRPr kumimoji="0" lang="ru-RU" sz="1200" b="0" i="0" u="none" strike="noStrike" kern="1200" cap="none" spc="0" normalizeH="0" baseline="0" noProof="0" dirty="0">
              <a:ln>
                <a:noFill/>
              </a:ln>
              <a:solidFill>
                <a:prstClr val="white"/>
              </a:solidFill>
              <a:effectLst/>
              <a:uLnTx/>
              <a:uFillTx/>
              <a:latin typeface="SB Sans Text" panose="020B0503040504020204" pitchFamily="34" charset="-52"/>
              <a:ea typeface="+mn-ea"/>
              <a:cs typeface="SB Sans Text" panose="020B0503040504020204" pitchFamily="34" charset="-52"/>
            </a:endParaRPr>
          </a:p>
        </p:txBody>
      </p:sp>
      <p:sp>
        <p:nvSpPr>
          <p:cNvPr id="69" name="TextBox 68">
            <a:extLst>
              <a:ext uri="{FF2B5EF4-FFF2-40B4-BE49-F238E27FC236}">
                <a16:creationId xmlns:a16="http://schemas.microsoft.com/office/drawing/2014/main" id="{13526425-05E8-C47C-E1C5-29F01DD97ABA}"/>
              </a:ext>
            </a:extLst>
          </p:cNvPr>
          <p:cNvSpPr txBox="1"/>
          <p:nvPr/>
        </p:nvSpPr>
        <p:spPr>
          <a:xfrm>
            <a:off x="2837383" y="3562054"/>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rPr>
              <a:t>Функции</a:t>
            </a:r>
          </a:p>
        </p:txBody>
      </p:sp>
      <p:sp>
        <p:nvSpPr>
          <p:cNvPr id="70" name="TextBox 69">
            <a:extLst>
              <a:ext uri="{FF2B5EF4-FFF2-40B4-BE49-F238E27FC236}">
                <a16:creationId xmlns:a16="http://schemas.microsoft.com/office/drawing/2014/main" id="{65402C3C-B3F9-2B84-62B3-830E90BA49DC}"/>
              </a:ext>
            </a:extLst>
          </p:cNvPr>
          <p:cNvSpPr txBox="1"/>
          <p:nvPr/>
        </p:nvSpPr>
        <p:spPr>
          <a:xfrm>
            <a:off x="2837383" y="4032821"/>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ru-RU" sz="800" dirty="0">
                <a:solidFill>
                  <a:schemeClr val="tx1">
                    <a:lumMod val="85000"/>
                  </a:schemeClr>
                </a:solidFill>
                <a:latin typeface="SB Sans Display Light" panose="020B0303040504020204" pitchFamily="34" charset="0"/>
                <a:cs typeface="SB Sans Display Light" panose="020B0303040504020204" pitchFamily="34" charset="0"/>
              </a:rPr>
              <a:t>Продукты</a:t>
            </a:r>
            <a:endPar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endParaRPr>
          </a:p>
        </p:txBody>
      </p:sp>
      <p:sp>
        <p:nvSpPr>
          <p:cNvPr id="72" name="TextBox 71">
            <a:extLst>
              <a:ext uri="{FF2B5EF4-FFF2-40B4-BE49-F238E27FC236}">
                <a16:creationId xmlns:a16="http://schemas.microsoft.com/office/drawing/2014/main" id="{172C6310-5046-0944-DA87-033D9AB4382D}"/>
              </a:ext>
            </a:extLst>
          </p:cNvPr>
          <p:cNvSpPr txBox="1"/>
          <p:nvPr/>
        </p:nvSpPr>
        <p:spPr>
          <a:xfrm>
            <a:off x="2768676" y="5246928"/>
            <a:ext cx="4259037" cy="261610"/>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Актуальные данные и контроль загрузки мощностей</a:t>
            </a:r>
          </a:p>
        </p:txBody>
      </p:sp>
      <p:sp>
        <p:nvSpPr>
          <p:cNvPr id="73" name="TextBox 72">
            <a:extLst>
              <a:ext uri="{FF2B5EF4-FFF2-40B4-BE49-F238E27FC236}">
                <a16:creationId xmlns:a16="http://schemas.microsoft.com/office/drawing/2014/main" id="{45EEBD7B-00E8-67FB-A7C0-CA2F551A0615}"/>
              </a:ext>
            </a:extLst>
          </p:cNvPr>
          <p:cNvSpPr txBox="1"/>
          <p:nvPr/>
        </p:nvSpPr>
        <p:spPr>
          <a:xfrm>
            <a:off x="2760505" y="5080715"/>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rPr>
              <a:t>Функции</a:t>
            </a:r>
          </a:p>
        </p:txBody>
      </p:sp>
      <p:sp>
        <p:nvSpPr>
          <p:cNvPr id="74" name="TextBox 73">
            <a:extLst>
              <a:ext uri="{FF2B5EF4-FFF2-40B4-BE49-F238E27FC236}">
                <a16:creationId xmlns:a16="http://schemas.microsoft.com/office/drawing/2014/main" id="{E48EB9C7-7B43-B9F6-068E-F2C0F3A76999}"/>
              </a:ext>
            </a:extLst>
          </p:cNvPr>
          <p:cNvSpPr txBox="1"/>
          <p:nvPr/>
        </p:nvSpPr>
        <p:spPr>
          <a:xfrm>
            <a:off x="2760505" y="5679633"/>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ru-RU" sz="800" dirty="0">
                <a:solidFill>
                  <a:schemeClr val="tx1">
                    <a:lumMod val="85000"/>
                  </a:schemeClr>
                </a:solidFill>
                <a:latin typeface="SB Sans Display Light" panose="020B0303040504020204" pitchFamily="34" charset="0"/>
                <a:cs typeface="SB Sans Display Light" panose="020B0303040504020204" pitchFamily="34" charset="0"/>
              </a:rPr>
              <a:t>Продукты</a:t>
            </a:r>
            <a:endPar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endParaRPr>
          </a:p>
        </p:txBody>
      </p:sp>
      <p:sp>
        <p:nvSpPr>
          <p:cNvPr id="76" name="TextBox 75">
            <a:extLst>
              <a:ext uri="{FF2B5EF4-FFF2-40B4-BE49-F238E27FC236}">
                <a16:creationId xmlns:a16="http://schemas.microsoft.com/office/drawing/2014/main" id="{0EDE2F17-778B-05F4-2327-15393D2B21E2}"/>
              </a:ext>
            </a:extLst>
          </p:cNvPr>
          <p:cNvSpPr txBox="1"/>
          <p:nvPr/>
        </p:nvSpPr>
        <p:spPr>
          <a:xfrm>
            <a:off x="7309868" y="1665497"/>
            <a:ext cx="2209088" cy="769441"/>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Контроль </a:t>
            </a:r>
            <a:r>
              <a:rPr lang="ru-RU" sz="1100" dirty="0">
                <a:solidFill>
                  <a:prstClr val="white"/>
                </a:solidFill>
                <a:latin typeface="SB Sans Display Light" panose="020B0303040504020204" pitchFamily="34" charset="0"/>
                <a:cs typeface="SB Sans Display Light" panose="020B0303040504020204" pitchFamily="34" charset="0"/>
              </a:rPr>
              <a:t>погрузочно-разгрузочных</a:t>
            </a:r>
            <a:r>
              <a:rPr kumimoji="0" lang="ru-RU" sz="11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 работ</a:t>
            </a:r>
            <a:endParaRPr kumimoji="0" lang="en-US" sz="11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Контроль выполнения требований безопасности</a:t>
            </a:r>
          </a:p>
        </p:txBody>
      </p:sp>
      <p:sp>
        <p:nvSpPr>
          <p:cNvPr id="77" name="TextBox 76">
            <a:extLst>
              <a:ext uri="{FF2B5EF4-FFF2-40B4-BE49-F238E27FC236}">
                <a16:creationId xmlns:a16="http://schemas.microsoft.com/office/drawing/2014/main" id="{A5C028F6-F5DC-4C0A-1725-D8DD799BD982}"/>
              </a:ext>
            </a:extLst>
          </p:cNvPr>
          <p:cNvSpPr txBox="1"/>
          <p:nvPr/>
        </p:nvSpPr>
        <p:spPr>
          <a:xfrm>
            <a:off x="7289408" y="1466763"/>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rPr>
              <a:t>Функции</a:t>
            </a:r>
          </a:p>
        </p:txBody>
      </p:sp>
      <p:sp>
        <p:nvSpPr>
          <p:cNvPr id="78" name="TextBox 77">
            <a:extLst>
              <a:ext uri="{FF2B5EF4-FFF2-40B4-BE49-F238E27FC236}">
                <a16:creationId xmlns:a16="http://schemas.microsoft.com/office/drawing/2014/main" id="{EAA3D2F8-2655-AF9C-9FD6-243985ED894A}"/>
              </a:ext>
            </a:extLst>
          </p:cNvPr>
          <p:cNvSpPr txBox="1"/>
          <p:nvPr/>
        </p:nvSpPr>
        <p:spPr>
          <a:xfrm>
            <a:off x="7283575" y="2421686"/>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ru-RU" sz="800" dirty="0">
                <a:solidFill>
                  <a:schemeClr val="tx1">
                    <a:lumMod val="85000"/>
                  </a:schemeClr>
                </a:solidFill>
                <a:latin typeface="SB Sans Display Light" panose="020B0303040504020204" pitchFamily="34" charset="0"/>
                <a:cs typeface="SB Sans Display Light" panose="020B0303040504020204" pitchFamily="34" charset="0"/>
              </a:rPr>
              <a:t>Продукты</a:t>
            </a:r>
            <a:endPar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endParaRPr>
          </a:p>
        </p:txBody>
      </p:sp>
      <p:sp>
        <p:nvSpPr>
          <p:cNvPr id="80" name="TextBox 79">
            <a:extLst>
              <a:ext uri="{FF2B5EF4-FFF2-40B4-BE49-F238E27FC236}">
                <a16:creationId xmlns:a16="http://schemas.microsoft.com/office/drawing/2014/main" id="{D0ACA07F-F69F-23D6-C008-4E397D02A0B9}"/>
              </a:ext>
            </a:extLst>
          </p:cNvPr>
          <p:cNvSpPr txBox="1"/>
          <p:nvPr/>
        </p:nvSpPr>
        <p:spPr>
          <a:xfrm>
            <a:off x="7332761" y="5174312"/>
            <a:ext cx="2317930" cy="430887"/>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Построение и оптимизация маршрутов</a:t>
            </a:r>
            <a:endParaRPr kumimoji="0" lang="ru-RU" sz="1200" b="0" i="0" u="none" strike="noStrike" kern="1200" cap="none" spc="0" normalizeH="0" baseline="0" noProof="0" dirty="0">
              <a:ln>
                <a:noFill/>
              </a:ln>
              <a:solidFill>
                <a:prstClr val="white"/>
              </a:solidFill>
              <a:effectLst/>
              <a:uLnTx/>
              <a:uFillTx/>
              <a:latin typeface="SB Sans Text" panose="020B0503040504020204" pitchFamily="34" charset="-52"/>
              <a:ea typeface="+mn-ea"/>
              <a:cs typeface="SB Sans Text" panose="020B0503040504020204" pitchFamily="34" charset="-52"/>
            </a:endParaRPr>
          </a:p>
        </p:txBody>
      </p:sp>
      <p:sp>
        <p:nvSpPr>
          <p:cNvPr id="81" name="TextBox 80">
            <a:extLst>
              <a:ext uri="{FF2B5EF4-FFF2-40B4-BE49-F238E27FC236}">
                <a16:creationId xmlns:a16="http://schemas.microsoft.com/office/drawing/2014/main" id="{A0A810CB-1179-CBBD-E7DB-E3873B99F6CD}"/>
              </a:ext>
            </a:extLst>
          </p:cNvPr>
          <p:cNvSpPr txBox="1"/>
          <p:nvPr/>
        </p:nvSpPr>
        <p:spPr>
          <a:xfrm>
            <a:off x="7308238" y="5006753"/>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rPr>
              <a:t>Функции</a:t>
            </a:r>
          </a:p>
        </p:txBody>
      </p:sp>
      <p:sp>
        <p:nvSpPr>
          <p:cNvPr id="82" name="TextBox 81">
            <a:extLst>
              <a:ext uri="{FF2B5EF4-FFF2-40B4-BE49-F238E27FC236}">
                <a16:creationId xmlns:a16="http://schemas.microsoft.com/office/drawing/2014/main" id="{8B56C939-12B0-AB18-5847-12A1BC8B94F4}"/>
              </a:ext>
            </a:extLst>
          </p:cNvPr>
          <p:cNvSpPr txBox="1"/>
          <p:nvPr/>
        </p:nvSpPr>
        <p:spPr>
          <a:xfrm>
            <a:off x="7308238" y="5582772"/>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ru-RU" sz="800" dirty="0">
                <a:solidFill>
                  <a:schemeClr val="tx1">
                    <a:lumMod val="85000"/>
                  </a:schemeClr>
                </a:solidFill>
                <a:latin typeface="SB Sans Display Light" panose="020B0303040504020204" pitchFamily="34" charset="0"/>
                <a:cs typeface="SB Sans Display Light" panose="020B0303040504020204" pitchFamily="34" charset="0"/>
              </a:rPr>
              <a:t>Продукты</a:t>
            </a:r>
            <a:endPar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endParaRPr>
          </a:p>
        </p:txBody>
      </p:sp>
      <p:sp>
        <p:nvSpPr>
          <p:cNvPr id="83" name="Скругленный прямоугольник 82">
            <a:extLst>
              <a:ext uri="{FF2B5EF4-FFF2-40B4-BE49-F238E27FC236}">
                <a16:creationId xmlns:a16="http://schemas.microsoft.com/office/drawing/2014/main" id="{45A2F81A-654A-3523-B60B-B927713F314B}"/>
              </a:ext>
            </a:extLst>
          </p:cNvPr>
          <p:cNvSpPr/>
          <p:nvPr/>
        </p:nvSpPr>
        <p:spPr>
          <a:xfrm>
            <a:off x="9627798" y="1092326"/>
            <a:ext cx="2317930" cy="1946717"/>
          </a:xfrm>
          <a:prstGeom prst="roundRect">
            <a:avLst>
              <a:gd name="adj" fmla="val 9346"/>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4DE82F8E-13A6-120B-9FAA-F2CB9C97CF99}"/>
              </a:ext>
            </a:extLst>
          </p:cNvPr>
          <p:cNvSpPr txBox="1"/>
          <p:nvPr/>
        </p:nvSpPr>
        <p:spPr>
          <a:xfrm>
            <a:off x="9698650" y="1232096"/>
            <a:ext cx="2209088"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DC9C0"/>
                </a:solidFill>
                <a:latin typeface="SB Sans Display" panose="020B0503040504020204" pitchFamily="34" charset="0"/>
                <a:cs typeface="SB Sans Display" panose="020B0503040504020204" pitchFamily="34" charset="0"/>
              </a:rPr>
              <a:t>AI / GenAI</a:t>
            </a:r>
          </a:p>
        </p:txBody>
      </p:sp>
      <p:sp>
        <p:nvSpPr>
          <p:cNvPr id="85" name="TextBox 84">
            <a:extLst>
              <a:ext uri="{FF2B5EF4-FFF2-40B4-BE49-F238E27FC236}">
                <a16:creationId xmlns:a16="http://schemas.microsoft.com/office/drawing/2014/main" id="{22BC2C1B-28A9-773A-09ED-B90EE86541C6}"/>
              </a:ext>
            </a:extLst>
          </p:cNvPr>
          <p:cNvSpPr txBox="1"/>
          <p:nvPr/>
        </p:nvSpPr>
        <p:spPr>
          <a:xfrm>
            <a:off x="9698650" y="1542880"/>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rPr>
              <a:t>Функции</a:t>
            </a:r>
          </a:p>
        </p:txBody>
      </p:sp>
      <p:sp>
        <p:nvSpPr>
          <p:cNvPr id="86" name="TextBox 85">
            <a:extLst>
              <a:ext uri="{FF2B5EF4-FFF2-40B4-BE49-F238E27FC236}">
                <a16:creationId xmlns:a16="http://schemas.microsoft.com/office/drawing/2014/main" id="{1065A2B2-DFEA-C0A2-7D75-D29C8D9B0C67}"/>
              </a:ext>
            </a:extLst>
          </p:cNvPr>
          <p:cNvSpPr txBox="1"/>
          <p:nvPr/>
        </p:nvSpPr>
        <p:spPr>
          <a:xfrm>
            <a:off x="9705696" y="2227344"/>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ru-RU" sz="800" dirty="0">
                <a:solidFill>
                  <a:schemeClr val="tx1">
                    <a:lumMod val="85000"/>
                  </a:schemeClr>
                </a:solidFill>
                <a:latin typeface="SB Sans Display Light" panose="020B0303040504020204" pitchFamily="34" charset="0"/>
                <a:cs typeface="SB Sans Display Light" panose="020B0303040504020204" pitchFamily="34" charset="0"/>
              </a:rPr>
              <a:t>Продукты</a:t>
            </a:r>
            <a:endPar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endParaRPr>
          </a:p>
        </p:txBody>
      </p:sp>
      <p:sp>
        <p:nvSpPr>
          <p:cNvPr id="87" name="TextBox 86">
            <a:extLst>
              <a:ext uri="{FF2B5EF4-FFF2-40B4-BE49-F238E27FC236}">
                <a16:creationId xmlns:a16="http://schemas.microsoft.com/office/drawing/2014/main" id="{2D063FE1-5EB6-F9B5-C599-EE044D4133D3}"/>
              </a:ext>
            </a:extLst>
          </p:cNvPr>
          <p:cNvSpPr txBox="1"/>
          <p:nvPr/>
        </p:nvSpPr>
        <p:spPr>
          <a:xfrm>
            <a:off x="9736685" y="1689835"/>
            <a:ext cx="2046574" cy="430887"/>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prstClr val="white"/>
                </a:solidFill>
                <a:latin typeface="SB Sans Display Light" panose="020B0303040504020204" pitchFamily="34" charset="0"/>
                <a:cs typeface="SB Sans Display Light" panose="020B0303040504020204" pitchFamily="34" charset="0"/>
              </a:rPr>
              <a:t>AI copilot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prstClr val="white"/>
                </a:solidFill>
                <a:latin typeface="SB Sans Display Light" panose="020B0303040504020204" pitchFamily="34" charset="0"/>
                <a:cs typeface="SB Sans Display Light" panose="020B0303040504020204" pitchFamily="34" charset="0"/>
              </a:rPr>
              <a:t>AI</a:t>
            </a:r>
            <a:r>
              <a:rPr lang="ru-RU" sz="1100" dirty="0">
                <a:solidFill>
                  <a:prstClr val="white"/>
                </a:solidFill>
                <a:latin typeface="SB Sans Display Light" panose="020B0303040504020204" pitchFamily="34" charset="0"/>
                <a:cs typeface="SB Sans Display Light" panose="020B0303040504020204" pitchFamily="34" charset="0"/>
              </a:rPr>
              <a:t>-</a:t>
            </a:r>
            <a:r>
              <a:rPr lang="ru-RU" sz="1100" dirty="0" err="1">
                <a:solidFill>
                  <a:prstClr val="white"/>
                </a:solidFill>
                <a:latin typeface="SB Sans Display Light" panose="020B0303040504020204" pitchFamily="34" charset="0"/>
                <a:cs typeface="SB Sans Display Light" panose="020B0303040504020204" pitchFamily="34" charset="0"/>
              </a:rPr>
              <a:t>агентные</a:t>
            </a:r>
            <a:r>
              <a:rPr lang="ru-RU" sz="1100" dirty="0">
                <a:solidFill>
                  <a:prstClr val="white"/>
                </a:solidFill>
                <a:latin typeface="SB Sans Display Light" panose="020B0303040504020204" pitchFamily="34" charset="0"/>
                <a:cs typeface="SB Sans Display Light" panose="020B0303040504020204" pitchFamily="34" charset="0"/>
              </a:rPr>
              <a:t> системы</a:t>
            </a:r>
          </a:p>
        </p:txBody>
      </p:sp>
      <p:sp>
        <p:nvSpPr>
          <p:cNvPr id="88" name="TextBox 87">
            <a:extLst>
              <a:ext uri="{FF2B5EF4-FFF2-40B4-BE49-F238E27FC236}">
                <a16:creationId xmlns:a16="http://schemas.microsoft.com/office/drawing/2014/main" id="{BFC6B3A5-2452-2DF9-1FD2-BCF13B70434C}"/>
              </a:ext>
            </a:extLst>
          </p:cNvPr>
          <p:cNvSpPr txBox="1"/>
          <p:nvPr/>
        </p:nvSpPr>
        <p:spPr>
          <a:xfrm>
            <a:off x="9734507" y="2458251"/>
            <a:ext cx="2137373" cy="246221"/>
          </a:xfrm>
          <a:prstGeom prst="rect">
            <a:avLst/>
          </a:prstGeom>
          <a:noFill/>
          <a:effectLst/>
        </p:spPr>
        <p:txBody>
          <a:bodyPr wrap="square" rtlCol="0">
            <a:sp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СБС (</a:t>
            </a:r>
            <a:r>
              <a:rPr kumimoji="0" lang="en-US"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AI-</a:t>
            </a:r>
            <a:r>
              <a:rPr kumimoji="0" lang="ru-RU" sz="10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сервисы) </a:t>
            </a:r>
          </a:p>
        </p:txBody>
      </p:sp>
      <p:sp>
        <p:nvSpPr>
          <p:cNvPr id="90" name="TextBox 89">
            <a:extLst>
              <a:ext uri="{FF2B5EF4-FFF2-40B4-BE49-F238E27FC236}">
                <a16:creationId xmlns:a16="http://schemas.microsoft.com/office/drawing/2014/main" id="{E12D98A8-9311-010F-5C37-A1A64B0455AC}"/>
              </a:ext>
            </a:extLst>
          </p:cNvPr>
          <p:cNvSpPr txBox="1"/>
          <p:nvPr/>
        </p:nvSpPr>
        <p:spPr>
          <a:xfrm>
            <a:off x="9715460" y="3277988"/>
            <a:ext cx="2209088"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DC9C0"/>
                </a:solidFill>
                <a:latin typeface="SB Sans Display" panose="020B0503040504020204" pitchFamily="34" charset="0"/>
                <a:cs typeface="SB Sans Display" panose="020B0503040504020204" pitchFamily="34" charset="0"/>
              </a:rPr>
              <a:t>CRM / </a:t>
            </a:r>
            <a:r>
              <a:rPr lang="ru-RU" sz="1400" b="1" dirty="0">
                <a:solidFill>
                  <a:srgbClr val="0DC9C0"/>
                </a:solidFill>
                <a:latin typeface="SB Sans Display" panose="020B0503040504020204" pitchFamily="34" charset="0"/>
                <a:cs typeface="SB Sans Display" panose="020B0503040504020204" pitchFamily="34" charset="0"/>
              </a:rPr>
              <a:t>ЭДО</a:t>
            </a:r>
          </a:p>
        </p:txBody>
      </p:sp>
      <p:sp>
        <p:nvSpPr>
          <p:cNvPr id="91" name="TextBox 90">
            <a:extLst>
              <a:ext uri="{FF2B5EF4-FFF2-40B4-BE49-F238E27FC236}">
                <a16:creationId xmlns:a16="http://schemas.microsoft.com/office/drawing/2014/main" id="{50E08BEC-1B0F-6A11-2056-9B8216598DCE}"/>
              </a:ext>
            </a:extLst>
          </p:cNvPr>
          <p:cNvSpPr txBox="1"/>
          <p:nvPr/>
        </p:nvSpPr>
        <p:spPr>
          <a:xfrm>
            <a:off x="9715460" y="3588772"/>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rPr>
              <a:t>Функции</a:t>
            </a:r>
          </a:p>
        </p:txBody>
      </p:sp>
      <p:sp>
        <p:nvSpPr>
          <p:cNvPr id="92" name="TextBox 91">
            <a:extLst>
              <a:ext uri="{FF2B5EF4-FFF2-40B4-BE49-F238E27FC236}">
                <a16:creationId xmlns:a16="http://schemas.microsoft.com/office/drawing/2014/main" id="{1B21760B-FE02-6FE2-80FC-D79D25140F7F}"/>
              </a:ext>
            </a:extLst>
          </p:cNvPr>
          <p:cNvSpPr txBox="1"/>
          <p:nvPr/>
        </p:nvSpPr>
        <p:spPr>
          <a:xfrm>
            <a:off x="9753495" y="3735727"/>
            <a:ext cx="2046574" cy="600164"/>
          </a:xfrm>
          <a:prstGeom prst="rect">
            <a:avLst/>
          </a:prstGeom>
          <a:noFill/>
          <a:effectLst/>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100" dirty="0">
                <a:solidFill>
                  <a:prstClr val="white"/>
                </a:solidFill>
                <a:latin typeface="SB Sans Display Light" panose="020B0303040504020204" pitchFamily="34" charset="0"/>
                <a:cs typeface="SB Sans Display Light" panose="020B0303040504020204" pitchFamily="34" charset="0"/>
              </a:rPr>
              <a:t>Управление продажами</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100" dirty="0">
                <a:solidFill>
                  <a:prstClr val="white"/>
                </a:solidFill>
                <a:latin typeface="SB Sans Display Light" panose="020B0303040504020204" pitchFamily="34" charset="0"/>
                <a:cs typeface="SB Sans Display Light" panose="020B0303040504020204" pitchFamily="34" charset="0"/>
              </a:rPr>
              <a:t>Единая информационная среда </a:t>
            </a:r>
          </a:p>
        </p:txBody>
      </p:sp>
      <p:sp>
        <p:nvSpPr>
          <p:cNvPr id="93" name="TextBox 92">
            <a:extLst>
              <a:ext uri="{FF2B5EF4-FFF2-40B4-BE49-F238E27FC236}">
                <a16:creationId xmlns:a16="http://schemas.microsoft.com/office/drawing/2014/main" id="{00FD8CCB-A2C1-94F0-46B8-22AAB8D5E2E3}"/>
              </a:ext>
            </a:extLst>
          </p:cNvPr>
          <p:cNvSpPr txBox="1"/>
          <p:nvPr/>
        </p:nvSpPr>
        <p:spPr>
          <a:xfrm>
            <a:off x="9766814" y="4397349"/>
            <a:ext cx="2061528" cy="215444"/>
          </a:xfrm>
          <a:prstGeom prst="rect">
            <a:avLst/>
          </a:prstGeom>
          <a:noFill/>
          <a:effectLst/>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ru-RU" sz="800" dirty="0">
                <a:solidFill>
                  <a:schemeClr val="tx1">
                    <a:lumMod val="85000"/>
                  </a:schemeClr>
                </a:solidFill>
                <a:latin typeface="SB Sans Display Light" panose="020B0303040504020204" pitchFamily="34" charset="0"/>
                <a:cs typeface="SB Sans Display Light" panose="020B0303040504020204" pitchFamily="34" charset="0"/>
              </a:rPr>
              <a:t>Продукты</a:t>
            </a:r>
            <a:endParaRPr kumimoji="0" lang="ru-RU" sz="800" b="0" i="0" u="none" strike="noStrike" kern="1200" cap="none" spc="0" normalizeH="0" baseline="0" noProof="0" dirty="0">
              <a:ln>
                <a:noFill/>
              </a:ln>
              <a:solidFill>
                <a:schemeClr val="tx1">
                  <a:lumMod val="85000"/>
                </a:schemeClr>
              </a:solidFill>
              <a:effectLst/>
              <a:uLnTx/>
              <a:uFillTx/>
              <a:latin typeface="SB Sans Display Light" panose="020B0303040504020204" pitchFamily="34" charset="0"/>
              <a:ea typeface="+mn-ea"/>
              <a:cs typeface="SB Sans Display Light" panose="020B0303040504020204" pitchFamily="34" charset="0"/>
            </a:endParaRPr>
          </a:p>
        </p:txBody>
      </p:sp>
    </p:spTree>
    <p:extLst>
      <p:ext uri="{BB962C8B-B14F-4D97-AF65-F5344CB8AC3E}">
        <p14:creationId xmlns:p14="http://schemas.microsoft.com/office/powerpoint/2010/main" val="2649115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4686" t="205" r="6066" b="-205"/>
          <a:stretch/>
        </p:blipFill>
        <p:spPr bwMode="auto">
          <a:xfrm>
            <a:off x="3754983" y="517019"/>
            <a:ext cx="9852018" cy="6184900"/>
          </a:xfrm>
          <a:prstGeom prst="roundRect">
            <a:avLst>
              <a:gd name="adj" fmla="val 0"/>
            </a:avLst>
          </a:prstGeom>
          <a:gradFill>
            <a:gsLst>
              <a:gs pos="0">
                <a:schemeClr val="accent1">
                  <a:lumMod val="97000"/>
                  <a:alpha val="3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97000"/>
                    <a:alpha val="3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algn="ctr" rotWithShape="0">
              <a:srgbClr val="000000"/>
            </a:outerShdw>
            <a:softEdge rad="1270000"/>
          </a:effectLst>
          <a:scene3d>
            <a:camera prst="orthographicFront">
              <a:rot lat="0" lon="10800000" rev="0"/>
            </a:camera>
            <a:lightRig rig="threePt" dir="t"/>
          </a:scene3d>
        </p:spPr>
      </p:pic>
      <p:sp>
        <p:nvSpPr>
          <p:cNvPr id="7" name="Прямоугольник с двумя скругленными соседними углами 6">
            <a:extLst>
              <a:ext uri="{FF2B5EF4-FFF2-40B4-BE49-F238E27FC236}">
                <a16:creationId xmlns:a16="http://schemas.microsoft.com/office/drawing/2014/main" id="{D2A07427-4AAA-F594-A3A2-99A5C3BAF2F5}"/>
              </a:ext>
            </a:extLst>
          </p:cNvPr>
          <p:cNvSpPr/>
          <p:nvPr/>
        </p:nvSpPr>
        <p:spPr>
          <a:xfrm rot="16200000">
            <a:off x="3886685" y="-160379"/>
            <a:ext cx="6858000" cy="7178756"/>
          </a:xfrm>
          <a:prstGeom prst="round2SameRect">
            <a:avLst>
              <a:gd name="adj1" fmla="val 0"/>
              <a:gd name="adj2" fmla="val 6544"/>
            </a:avLst>
          </a:prstGeom>
          <a:gradFill flip="none" rotWithShape="1">
            <a:gsLst>
              <a:gs pos="100000">
                <a:srgbClr val="333F4F">
                  <a:alpha val="35000"/>
                </a:srgbClr>
              </a:gs>
              <a:gs pos="22000">
                <a:srgbClr val="242E3D"/>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Овал 28">
            <a:extLst>
              <a:ext uri="{FF2B5EF4-FFF2-40B4-BE49-F238E27FC236}">
                <a16:creationId xmlns:a16="http://schemas.microsoft.com/office/drawing/2014/main" id="{A080A7BD-D059-064A-9FDB-AEDAE449A189}"/>
              </a:ext>
            </a:extLst>
          </p:cNvPr>
          <p:cNvSpPr/>
          <p:nvPr/>
        </p:nvSpPr>
        <p:spPr>
          <a:xfrm>
            <a:off x="-3313760" y="-1021515"/>
            <a:ext cx="6627519" cy="6627519"/>
          </a:xfrm>
          <a:prstGeom prst="ellipse">
            <a:avLst/>
          </a:prstGeom>
          <a:gradFill flip="none" rotWithShape="1">
            <a:gsLst>
              <a:gs pos="0">
                <a:srgbClr val="00C7C5">
                  <a:alpha val="2300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Овал 27">
            <a:extLst>
              <a:ext uri="{FF2B5EF4-FFF2-40B4-BE49-F238E27FC236}">
                <a16:creationId xmlns:a16="http://schemas.microsoft.com/office/drawing/2014/main" id="{6D907F29-C523-CC44-8160-94E15429FFE6}"/>
              </a:ext>
            </a:extLst>
          </p:cNvPr>
          <p:cNvSpPr/>
          <p:nvPr/>
        </p:nvSpPr>
        <p:spPr>
          <a:xfrm>
            <a:off x="10095264" y="4119297"/>
            <a:ext cx="4576299" cy="4576299"/>
          </a:xfrm>
          <a:prstGeom prst="ellipse">
            <a:avLst/>
          </a:prstGeom>
          <a:gradFill flip="none" rotWithShape="1">
            <a:gsLst>
              <a:gs pos="0">
                <a:srgbClr val="BD66BC">
                  <a:alpha val="4755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Овал 3">
            <a:extLst>
              <a:ext uri="{FF2B5EF4-FFF2-40B4-BE49-F238E27FC236}">
                <a16:creationId xmlns:a16="http://schemas.microsoft.com/office/drawing/2014/main" id="{512014A6-955E-8EA6-67EE-B40902A5F724}"/>
              </a:ext>
            </a:extLst>
          </p:cNvPr>
          <p:cNvSpPr/>
          <p:nvPr/>
        </p:nvSpPr>
        <p:spPr>
          <a:xfrm>
            <a:off x="9903850" y="4569850"/>
            <a:ext cx="4576299" cy="4576299"/>
          </a:xfrm>
          <a:prstGeom prst="ellipse">
            <a:avLst/>
          </a:prstGeom>
          <a:gradFill flip="none" rotWithShape="1">
            <a:gsLst>
              <a:gs pos="0">
                <a:srgbClr val="BD66BC">
                  <a:alpha val="47550"/>
                </a:srgbClr>
              </a:gs>
              <a:gs pos="60000">
                <a:srgbClr val="4173F3">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01440" y="3099641"/>
            <a:ext cx="5202460"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5600" b="1" i="0" u="none" strike="noStrike" kern="1200" cap="none" spc="0" normalizeH="0" baseline="0" noProof="0" dirty="0">
                <a:ln>
                  <a:noFill/>
                </a:ln>
                <a:gradFill>
                  <a:gsLst>
                    <a:gs pos="84000">
                      <a:srgbClr val="058082"/>
                    </a:gs>
                    <a:gs pos="55000">
                      <a:srgbClr val="00C7C5"/>
                    </a:gs>
                    <a:gs pos="25000">
                      <a:srgbClr val="B3F75B"/>
                    </a:gs>
                  </a:gsLst>
                  <a:path path="circle">
                    <a:fillToRect l="100000" b="100000"/>
                  </a:path>
                </a:gradFill>
                <a:effectLst/>
                <a:uLnTx/>
                <a:uFillTx/>
                <a:latin typeface="SB Sans Display" panose="020B0503040504020204" pitchFamily="34" charset="0"/>
                <a:ea typeface="+mn-ea"/>
                <a:cs typeface="SB Sans Display" panose="020B0503040504020204" pitchFamily="34" charset="0"/>
              </a:rPr>
              <a:t>КЕЙСЫ</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SB Sans Display Light" panose="020B0303040504020204" pitchFamily="34" charset="0"/>
                <a:ea typeface="+mn-ea"/>
                <a:cs typeface="SB Sans Display Light" panose="020B0303040504020204" pitchFamily="34" charset="0"/>
              </a:rPr>
              <a:t>Пример использования цифровой трансформации в разных отраслях</a:t>
            </a:r>
          </a:p>
        </p:txBody>
      </p:sp>
    </p:spTree>
    <p:extLst>
      <p:ext uri="{BB962C8B-B14F-4D97-AF65-F5344CB8AC3E}">
        <p14:creationId xmlns:p14="http://schemas.microsoft.com/office/powerpoint/2010/main" val="3877678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51277" y="132713"/>
            <a:ext cx="8395157" cy="769441"/>
          </a:xfrm>
          <a:prstGeom prst="rect">
            <a:avLst/>
          </a:prstGeom>
        </p:spPr>
        <p:txBody>
          <a:bodyPr wrap="square" anchor="ctr">
            <a:spAutoFit/>
          </a:bodyPr>
          <a:lstStyle/>
          <a:p>
            <a:pPr defTabSz="914400">
              <a:defRPr/>
            </a:pPr>
            <a:r>
              <a:rPr lang="ru-RU" sz="2400" b="1" dirty="0">
                <a:solidFill>
                  <a:schemeClr val="bg1"/>
                </a:solidFill>
                <a:latin typeface="SB Sans Display" panose="020B0503040504020204" pitchFamily="34" charset="0"/>
                <a:cs typeface="SB Sans Display" panose="020B0503040504020204" pitchFamily="34" charset="0"/>
              </a:rPr>
              <a:t>КЕЙС </a:t>
            </a:r>
            <a:r>
              <a:rPr lang="en-US" sz="2400" b="1" dirty="0">
                <a:solidFill>
                  <a:schemeClr val="bg1"/>
                </a:solidFill>
                <a:latin typeface="SB Sans Display" panose="020B0503040504020204" pitchFamily="34" charset="0"/>
                <a:cs typeface="SB Sans Display" panose="020B0503040504020204" pitchFamily="34" charset="0"/>
              </a:rPr>
              <a:t>#1</a:t>
            </a:r>
          </a:p>
          <a:p>
            <a:pPr defTabSz="914400">
              <a:defRPr/>
            </a:pPr>
            <a:r>
              <a:rPr lang="ru-RU" sz="2000" b="1" dirty="0">
                <a:solidFill>
                  <a:schemeClr val="bg1"/>
                </a:solidFill>
                <a:latin typeface="SB Sans Display" panose="020B0503040504020204" pitchFamily="34" charset="0"/>
                <a:cs typeface="SB Sans Display" panose="020B0503040504020204" pitchFamily="34" charset="0"/>
              </a:rPr>
              <a:t>Использование цифровых технологий в нефтехимии</a:t>
            </a:r>
          </a:p>
        </p:txBody>
      </p:sp>
      <p:sp>
        <p:nvSpPr>
          <p:cNvPr id="7" name="Скругленный прямоугольник 6">
            <a:extLst>
              <a:ext uri="{FF2B5EF4-FFF2-40B4-BE49-F238E27FC236}">
                <a16:creationId xmlns:a16="http://schemas.microsoft.com/office/drawing/2014/main" id="{5C917A5F-7755-9C20-FFD2-0F15DF3FA3B4}"/>
              </a:ext>
            </a:extLst>
          </p:cNvPr>
          <p:cNvSpPr/>
          <p:nvPr/>
        </p:nvSpPr>
        <p:spPr>
          <a:xfrm>
            <a:off x="351277" y="1101129"/>
            <a:ext cx="4009307" cy="1539039"/>
          </a:xfrm>
          <a:prstGeom prst="roundRect">
            <a:avLst>
              <a:gd name="adj" fmla="val 15141"/>
            </a:avLst>
          </a:prstGeom>
          <a:gradFill>
            <a:gsLst>
              <a:gs pos="91000">
                <a:srgbClr val="4173F4"/>
              </a:gs>
              <a:gs pos="0">
                <a:srgbClr val="FF8BFF"/>
              </a:gs>
            </a:gsLst>
            <a:path path="circle">
              <a:fillToRect l="100000" b="100000"/>
            </a:path>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Прямоугольник 1"/>
          <p:cNvSpPr/>
          <p:nvPr/>
        </p:nvSpPr>
        <p:spPr>
          <a:xfrm>
            <a:off x="458070" y="1757552"/>
            <a:ext cx="3795720" cy="738664"/>
          </a:xfrm>
          <a:prstGeom prst="rect">
            <a:avLst/>
          </a:prstGeom>
        </p:spPr>
        <p:txBody>
          <a:bodyPr wrap="square">
            <a:spAutoFit/>
          </a:bodyPr>
          <a:lstStyle/>
          <a:p>
            <a:r>
              <a:rPr lang="ru-RU" sz="1400" dirty="0">
                <a:solidFill>
                  <a:schemeClr val="bg1"/>
                </a:solidFill>
                <a:latin typeface="SB Sans Display" panose="020B0503040504020204" pitchFamily="34" charset="0"/>
                <a:cs typeface="SB Sans Display" panose="020B0503040504020204" pitchFamily="34" charset="0"/>
              </a:rPr>
              <a:t>Эффект от трансформации </a:t>
            </a:r>
          </a:p>
          <a:p>
            <a:r>
              <a:rPr lang="ru-RU" sz="1400" dirty="0">
                <a:solidFill>
                  <a:schemeClr val="bg1"/>
                </a:solidFill>
                <a:latin typeface="SB Sans Display" panose="020B0503040504020204" pitchFamily="34" charset="0"/>
                <a:cs typeface="SB Sans Display" panose="020B0503040504020204" pitchFamily="34" charset="0"/>
              </a:rPr>
              <a:t>и цифровизации процессов в отрасли нефтехимии</a:t>
            </a:r>
            <a:endParaRPr lang="ru-RU" sz="1400" i="0" dirty="0">
              <a:solidFill>
                <a:srgbClr val="01FEA1"/>
              </a:solidFill>
              <a:effectLst/>
              <a:latin typeface="SB Sans Display" panose="020B0503040504020204" pitchFamily="34" charset="0"/>
              <a:cs typeface="SB Sans Display" panose="020B0503040504020204" pitchFamily="34" charset="0"/>
            </a:endParaRPr>
          </a:p>
        </p:txBody>
      </p:sp>
      <p:sp>
        <p:nvSpPr>
          <p:cNvPr id="8" name="Прямоугольник 7">
            <a:extLst>
              <a:ext uri="{FF2B5EF4-FFF2-40B4-BE49-F238E27FC236}">
                <a16:creationId xmlns:a16="http://schemas.microsoft.com/office/drawing/2014/main" id="{0DC83CD5-194C-931A-B02B-693D105CE3B6}"/>
              </a:ext>
            </a:extLst>
          </p:cNvPr>
          <p:cNvSpPr/>
          <p:nvPr/>
        </p:nvSpPr>
        <p:spPr>
          <a:xfrm>
            <a:off x="458070" y="1201779"/>
            <a:ext cx="3521502" cy="646331"/>
          </a:xfrm>
          <a:prstGeom prst="rect">
            <a:avLst/>
          </a:prstGeom>
        </p:spPr>
        <p:txBody>
          <a:bodyPr wrap="square" anchor="ctr">
            <a:spAutoFit/>
          </a:bodyPr>
          <a:lstStyle/>
          <a:p>
            <a:pPr defTabSz="914400">
              <a:defRPr/>
            </a:pPr>
            <a:r>
              <a:rPr lang="en-US" sz="3600" b="1" dirty="0">
                <a:solidFill>
                  <a:schemeClr val="bg1"/>
                </a:solidFill>
                <a:latin typeface="SB Sans Display" panose="020B0503040504020204" pitchFamily="34" charset="0"/>
                <a:cs typeface="SB Sans Display" panose="020B0503040504020204" pitchFamily="34" charset="0"/>
              </a:rPr>
              <a:t>59</a:t>
            </a:r>
            <a:r>
              <a:rPr lang="en-US" sz="2400" b="1" dirty="0">
                <a:solidFill>
                  <a:schemeClr val="bg1"/>
                </a:solidFill>
                <a:latin typeface="SB Sans Display" panose="020B0503040504020204" pitchFamily="34" charset="0"/>
                <a:cs typeface="SB Sans Display" panose="020B0503040504020204" pitchFamily="34" charset="0"/>
              </a:rPr>
              <a:t> </a:t>
            </a:r>
            <a:r>
              <a:rPr lang="ru-RU" sz="2400" b="1" dirty="0">
                <a:solidFill>
                  <a:schemeClr val="bg1"/>
                </a:solidFill>
                <a:latin typeface="SB Sans Display" panose="020B0503040504020204" pitchFamily="34" charset="0"/>
                <a:cs typeface="SB Sans Display" panose="020B0503040504020204" pitchFamily="34" charset="0"/>
              </a:rPr>
              <a:t>млрд руб.</a:t>
            </a:r>
          </a:p>
        </p:txBody>
      </p:sp>
      <p:pic>
        <p:nvPicPr>
          <p:cNvPr id="9" name="Рисунок 8">
            <a:extLst>
              <a:ext uri="{FF2B5EF4-FFF2-40B4-BE49-F238E27FC236}">
                <a16:creationId xmlns:a16="http://schemas.microsoft.com/office/drawing/2014/main" id="{9347420B-50C7-604D-B401-DC6887F003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5383" y="997786"/>
            <a:ext cx="741964" cy="725513"/>
          </a:xfrm>
          <a:prstGeom prst="rect">
            <a:avLst/>
          </a:prstGeom>
        </p:spPr>
      </p:pic>
      <p:sp>
        <p:nvSpPr>
          <p:cNvPr id="10" name="Скругленный прямоугольник 9">
            <a:extLst>
              <a:ext uri="{FF2B5EF4-FFF2-40B4-BE49-F238E27FC236}">
                <a16:creationId xmlns:a16="http://schemas.microsoft.com/office/drawing/2014/main" id="{77513CA4-7C2B-5AFA-243A-32F88D55EEBB}"/>
              </a:ext>
            </a:extLst>
          </p:cNvPr>
          <p:cNvSpPr/>
          <p:nvPr/>
        </p:nvSpPr>
        <p:spPr>
          <a:xfrm>
            <a:off x="351277" y="2808365"/>
            <a:ext cx="4009307" cy="3633535"/>
          </a:xfrm>
          <a:prstGeom prst="roundRect">
            <a:avLst>
              <a:gd name="adj" fmla="val 6510"/>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DB8041C-8697-AA37-1780-6D88A2C6C924}"/>
              </a:ext>
            </a:extLst>
          </p:cNvPr>
          <p:cNvSpPr txBox="1"/>
          <p:nvPr/>
        </p:nvSpPr>
        <p:spPr>
          <a:xfrm>
            <a:off x="461487" y="2995886"/>
            <a:ext cx="4009307" cy="584775"/>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600" b="1" dirty="0">
                <a:solidFill>
                  <a:srgbClr val="0DC9C0"/>
                </a:solidFill>
                <a:latin typeface="SB Sans Display" panose="020B0503040504020204" pitchFamily="34" charset="0"/>
                <a:cs typeface="SB Sans Display" panose="020B0503040504020204" pitchFamily="34" charset="0"/>
              </a:rPr>
              <a:t>ОПЫТ ЦИФРОВОЙ ТРАНСФОРМАЦИИ</a:t>
            </a:r>
            <a:endParaRPr kumimoji="0" lang="en-US" sz="1600" b="1" u="none" strike="noStrike" kern="1200" cap="none" spc="0" normalizeH="0" baseline="0" noProof="0" dirty="0">
              <a:ln>
                <a:noFill/>
              </a:ln>
              <a:solidFill>
                <a:srgbClr val="0DC9C0"/>
              </a:solidFill>
              <a:effectLst/>
              <a:uLnTx/>
              <a:uFillTx/>
              <a:latin typeface="SB Sans Display" panose="020B0503040504020204" pitchFamily="34" charset="0"/>
              <a:cs typeface="SB Sans Display" panose="020B0503040504020204" pitchFamily="34" charset="0"/>
            </a:endParaRPr>
          </a:p>
        </p:txBody>
      </p:sp>
      <p:sp>
        <p:nvSpPr>
          <p:cNvPr id="12" name="Прямоугольник 11">
            <a:extLst>
              <a:ext uri="{FF2B5EF4-FFF2-40B4-BE49-F238E27FC236}">
                <a16:creationId xmlns:a16="http://schemas.microsoft.com/office/drawing/2014/main" id="{B617A4D6-6710-13F3-5964-814F9BA9A18D}"/>
              </a:ext>
            </a:extLst>
          </p:cNvPr>
          <p:cNvSpPr/>
          <p:nvPr/>
        </p:nvSpPr>
        <p:spPr>
          <a:xfrm>
            <a:off x="813329" y="3712565"/>
            <a:ext cx="3481337" cy="2308324"/>
          </a:xfrm>
          <a:prstGeom prst="rect">
            <a:avLst/>
          </a:prstGeom>
        </p:spPr>
        <p:txBody>
          <a:bodyPr wrap="square">
            <a:spAutoFit/>
          </a:bodyPr>
          <a:lstStyle/>
          <a:p>
            <a:pPr fontAlgn="base"/>
            <a:r>
              <a:rPr lang="ru-RU" sz="1200" dirty="0">
                <a:solidFill>
                  <a:schemeClr val="bg1"/>
                </a:solidFill>
                <a:latin typeface="SB Sans Display" panose="020B0503040504020204" pitchFamily="34" charset="0"/>
                <a:cs typeface="SB Sans Display" panose="020B0503040504020204" pitchFamily="34" charset="0"/>
              </a:rPr>
              <a:t>Использование больших данных и передовых методов аналитики</a:t>
            </a:r>
          </a:p>
          <a:p>
            <a:pPr fontAlgn="base"/>
            <a:endParaRPr lang="ru-RU" sz="1200" dirty="0">
              <a:solidFill>
                <a:schemeClr val="bg1"/>
              </a:solidFill>
              <a:latin typeface="SB Sans Display" panose="020B0503040504020204" pitchFamily="34" charset="0"/>
              <a:cs typeface="SB Sans Display" panose="020B0503040504020204" pitchFamily="34" charset="0"/>
            </a:endParaRPr>
          </a:p>
          <a:p>
            <a:pPr fontAlgn="base"/>
            <a:r>
              <a:rPr lang="ru-RU" sz="1200" dirty="0">
                <a:solidFill>
                  <a:schemeClr val="bg1"/>
                </a:solidFill>
                <a:latin typeface="SB Sans Display" panose="020B0503040504020204" pitchFamily="34" charset="0"/>
                <a:cs typeface="SB Sans Display" panose="020B0503040504020204" pitchFamily="34" charset="0"/>
              </a:rPr>
              <a:t>Разработка системы предиктивной диагностики оборудования </a:t>
            </a:r>
          </a:p>
          <a:p>
            <a:pPr fontAlgn="base"/>
            <a:endParaRPr lang="ru-RU" sz="1200" dirty="0">
              <a:solidFill>
                <a:schemeClr val="bg1"/>
              </a:solidFill>
              <a:latin typeface="SB Sans Display" panose="020B0503040504020204" pitchFamily="34" charset="0"/>
              <a:cs typeface="SB Sans Display" panose="020B0503040504020204" pitchFamily="34" charset="0"/>
            </a:endParaRPr>
          </a:p>
          <a:p>
            <a:pPr fontAlgn="base"/>
            <a:r>
              <a:rPr lang="ru-RU" sz="1200" dirty="0">
                <a:solidFill>
                  <a:schemeClr val="bg1"/>
                </a:solidFill>
                <a:latin typeface="SB Sans Display" panose="020B0503040504020204" pitchFamily="34" charset="0"/>
                <a:cs typeface="SB Sans Display" panose="020B0503040504020204" pitchFamily="34" charset="0"/>
              </a:rPr>
              <a:t>Внедрение рекомендательных моделей для оптимизации производственного процесса</a:t>
            </a:r>
          </a:p>
          <a:p>
            <a:pPr fontAlgn="base"/>
            <a:endParaRPr lang="ru-RU" sz="1200" dirty="0">
              <a:solidFill>
                <a:schemeClr val="bg1"/>
              </a:solidFill>
              <a:latin typeface="SB Sans Display" panose="020B0503040504020204" pitchFamily="34" charset="0"/>
              <a:cs typeface="SB Sans Display" panose="020B0503040504020204" pitchFamily="34" charset="0"/>
            </a:endParaRPr>
          </a:p>
          <a:p>
            <a:pPr fontAlgn="base"/>
            <a:r>
              <a:rPr lang="ru-RU" sz="1200" dirty="0">
                <a:solidFill>
                  <a:schemeClr val="bg1"/>
                </a:solidFill>
                <a:latin typeface="SB Sans Display" panose="020B0503040504020204" pitchFamily="34" charset="0"/>
                <a:cs typeface="SB Sans Display" panose="020B0503040504020204" pitchFamily="34" charset="0"/>
              </a:rPr>
              <a:t>Решение удалённой технической поддержки через технологию дополненной реальности (AR)</a:t>
            </a:r>
          </a:p>
        </p:txBody>
      </p:sp>
      <p:sp>
        <p:nvSpPr>
          <p:cNvPr id="14" name="Рисунок 41">
            <a:extLst>
              <a:ext uri="{FF2B5EF4-FFF2-40B4-BE49-F238E27FC236}">
                <a16:creationId xmlns:a16="http://schemas.microsoft.com/office/drawing/2014/main" id="{A02BB446-A7E4-2FA9-8D95-D07755EC638B}"/>
              </a:ext>
            </a:extLst>
          </p:cNvPr>
          <p:cNvSpPr/>
          <p:nvPr/>
        </p:nvSpPr>
        <p:spPr>
          <a:xfrm>
            <a:off x="556320" y="3718383"/>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Рисунок 41">
            <a:extLst>
              <a:ext uri="{FF2B5EF4-FFF2-40B4-BE49-F238E27FC236}">
                <a16:creationId xmlns:a16="http://schemas.microsoft.com/office/drawing/2014/main" id="{B3498037-5559-73D0-AA1E-953B90688ADE}"/>
              </a:ext>
            </a:extLst>
          </p:cNvPr>
          <p:cNvSpPr/>
          <p:nvPr/>
        </p:nvSpPr>
        <p:spPr>
          <a:xfrm>
            <a:off x="556320" y="4274601"/>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Рисунок 41">
            <a:extLst>
              <a:ext uri="{FF2B5EF4-FFF2-40B4-BE49-F238E27FC236}">
                <a16:creationId xmlns:a16="http://schemas.microsoft.com/office/drawing/2014/main" id="{F74F928D-53F7-E575-4ED4-2F0798AD8D08}"/>
              </a:ext>
            </a:extLst>
          </p:cNvPr>
          <p:cNvSpPr/>
          <p:nvPr/>
        </p:nvSpPr>
        <p:spPr>
          <a:xfrm>
            <a:off x="555489" y="4830819"/>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Рисунок 41">
            <a:extLst>
              <a:ext uri="{FF2B5EF4-FFF2-40B4-BE49-F238E27FC236}">
                <a16:creationId xmlns:a16="http://schemas.microsoft.com/office/drawing/2014/main" id="{0F147B29-2A81-030F-5448-11A3576F8CBC}"/>
              </a:ext>
            </a:extLst>
          </p:cNvPr>
          <p:cNvSpPr/>
          <p:nvPr/>
        </p:nvSpPr>
        <p:spPr>
          <a:xfrm>
            <a:off x="555489" y="5387037"/>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Скругленный прямоугольник 18">
            <a:extLst>
              <a:ext uri="{FF2B5EF4-FFF2-40B4-BE49-F238E27FC236}">
                <a16:creationId xmlns:a16="http://schemas.microsoft.com/office/drawing/2014/main" id="{61DDC1A7-BDE2-FD39-E849-81400384AD1B}"/>
              </a:ext>
            </a:extLst>
          </p:cNvPr>
          <p:cNvSpPr/>
          <p:nvPr/>
        </p:nvSpPr>
        <p:spPr>
          <a:xfrm>
            <a:off x="4585446" y="1101128"/>
            <a:ext cx="7041195" cy="4385271"/>
          </a:xfrm>
          <a:prstGeom prst="roundRect">
            <a:avLst>
              <a:gd name="adj" fmla="val 8616"/>
            </a:avLst>
          </a:prstGeom>
          <a:blipFill>
            <a:blip r:embed="rId3"/>
            <a:stretch>
              <a:fillRect t="-24656" b="-2465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кругленный прямоугольник 19">
            <a:extLst>
              <a:ext uri="{FF2B5EF4-FFF2-40B4-BE49-F238E27FC236}">
                <a16:creationId xmlns:a16="http://schemas.microsoft.com/office/drawing/2014/main" id="{2E459893-6B23-623C-FF2F-3F2A4463B8C4}"/>
              </a:ext>
            </a:extLst>
          </p:cNvPr>
          <p:cNvSpPr/>
          <p:nvPr/>
        </p:nvSpPr>
        <p:spPr>
          <a:xfrm>
            <a:off x="4822635" y="3429001"/>
            <a:ext cx="6556035" cy="3038404"/>
          </a:xfrm>
          <a:prstGeom prst="roundRect">
            <a:avLst>
              <a:gd name="adj" fmla="val 10273"/>
            </a:avLst>
          </a:prstGeom>
          <a:gradFill flip="none" rotWithShape="1">
            <a:gsLst>
              <a:gs pos="86000">
                <a:srgbClr val="009594"/>
              </a:gs>
              <a:gs pos="31000">
                <a:srgbClr val="00C7C5"/>
              </a:gs>
              <a:gs pos="0">
                <a:srgbClr val="B3F75B"/>
              </a:gs>
            </a:gsLst>
            <a:path path="circle">
              <a:fillToRect t="100000" r="100000"/>
            </a:path>
            <a:tileRect l="-100000" b="-100000"/>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Прямоугольник 12"/>
          <p:cNvSpPr/>
          <p:nvPr/>
        </p:nvSpPr>
        <p:spPr>
          <a:xfrm>
            <a:off x="5384946" y="4007541"/>
            <a:ext cx="5828700" cy="2292935"/>
          </a:xfrm>
          <a:prstGeom prst="rect">
            <a:avLst/>
          </a:prstGeom>
        </p:spPr>
        <p:txBody>
          <a:bodyPr wrap="square">
            <a:spAutoFit/>
          </a:bodyPr>
          <a:lstStyle/>
          <a:p>
            <a:pPr fontAlgn="base"/>
            <a:r>
              <a:rPr lang="ru-RU" sz="1300" dirty="0">
                <a:solidFill>
                  <a:schemeClr val="bg1"/>
                </a:solidFill>
                <a:latin typeface="SB Sans Display" panose="020B0503040504020204" pitchFamily="34" charset="0"/>
                <a:cs typeface="SB Sans Display" panose="020B0503040504020204" pitchFamily="34" charset="0"/>
              </a:rPr>
              <a:t>Экономия </a:t>
            </a:r>
            <a:r>
              <a:rPr lang="en-US" sz="1400" b="1" dirty="0">
                <a:solidFill>
                  <a:schemeClr val="bg1"/>
                </a:solidFill>
                <a:latin typeface="SB Sans Display" panose="020B0503040504020204" pitchFamily="34" charset="0"/>
                <a:cs typeface="SB Sans Display" panose="020B0503040504020204" pitchFamily="34" charset="0"/>
              </a:rPr>
              <a:t>&gt;</a:t>
            </a:r>
            <a:r>
              <a:rPr lang="ru-RU" sz="1400" b="1" dirty="0">
                <a:solidFill>
                  <a:schemeClr val="bg1"/>
                </a:solidFill>
                <a:latin typeface="SB Sans Display" panose="020B0503040504020204" pitchFamily="34" charset="0"/>
                <a:cs typeface="SB Sans Display" panose="020B0503040504020204" pitchFamily="34" charset="0"/>
              </a:rPr>
              <a:t>2 млрд руб</a:t>
            </a:r>
            <a:r>
              <a:rPr lang="ru-RU" sz="1400" dirty="0">
                <a:solidFill>
                  <a:schemeClr val="bg1"/>
                </a:solidFill>
                <a:latin typeface="SB Sans Display" panose="020B0503040504020204" pitchFamily="34" charset="0"/>
                <a:cs typeface="SB Sans Display" panose="020B0503040504020204" pitchFamily="34" charset="0"/>
              </a:rPr>
              <a:t>. </a:t>
            </a:r>
            <a:r>
              <a:rPr lang="ru-RU" sz="1300" dirty="0">
                <a:solidFill>
                  <a:schemeClr val="bg1"/>
                </a:solidFill>
                <a:latin typeface="SB Sans Display" panose="020B0503040504020204" pitchFamily="34" charset="0"/>
                <a:cs typeface="SB Sans Display" panose="020B0503040504020204" pitchFamily="34" charset="0"/>
              </a:rPr>
              <a:t>благодаря повышению эффективности производства и снижению числа неисправностей</a:t>
            </a:r>
          </a:p>
          <a:p>
            <a:pPr fontAlgn="base"/>
            <a:endParaRPr lang="ru-RU" sz="1300" b="1" dirty="0">
              <a:solidFill>
                <a:schemeClr val="bg1"/>
              </a:solidFill>
              <a:latin typeface="SB Sans Display Light" panose="020B0303040504020204" pitchFamily="34" charset="0"/>
              <a:cs typeface="SB Sans Display Light" panose="020B03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Полностью исключён брак на некоторых заводах партнёров, использующих сырье производителя</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Снижение затрат на обслуживание оборудования за счёт дистанционного взаимодействия специалистов с использованием технологий дополненной реальности (</a:t>
            </a:r>
            <a:r>
              <a:rPr lang="en-US" sz="1300" dirty="0">
                <a:solidFill>
                  <a:schemeClr val="bg1"/>
                </a:solidFill>
                <a:latin typeface="SB Sans Display" panose="020B0503040504020204" pitchFamily="34" charset="0"/>
                <a:cs typeface="SB Sans Display" panose="020B0503040504020204" pitchFamily="34" charset="0"/>
              </a:rPr>
              <a:t>AR)</a:t>
            </a:r>
            <a:endParaRPr lang="ru-RU" sz="1300" dirty="0">
              <a:solidFill>
                <a:schemeClr val="bg1"/>
              </a:solidFill>
              <a:latin typeface="SB Sans Display" panose="020B0503040504020204" pitchFamily="34" charset="0"/>
              <a:cs typeface="SB Sans Display" panose="020B0503040504020204" pitchFamily="34" charset="0"/>
            </a:endParaRP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Тиражирование цифровых решений на другие предприятия отрасли </a:t>
            </a:r>
          </a:p>
        </p:txBody>
      </p:sp>
      <p:sp>
        <p:nvSpPr>
          <p:cNvPr id="21" name="TextBox 20">
            <a:extLst>
              <a:ext uri="{FF2B5EF4-FFF2-40B4-BE49-F238E27FC236}">
                <a16:creationId xmlns:a16="http://schemas.microsoft.com/office/drawing/2014/main" id="{34C01763-2425-3CE0-B44C-BEAD93B16FE4}"/>
              </a:ext>
            </a:extLst>
          </p:cNvPr>
          <p:cNvSpPr txBox="1"/>
          <p:nvPr/>
        </p:nvSpPr>
        <p:spPr>
          <a:xfrm>
            <a:off x="4987658" y="3602568"/>
            <a:ext cx="6225988"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600" b="1" dirty="0">
                <a:solidFill>
                  <a:schemeClr val="bg1"/>
                </a:solidFill>
                <a:latin typeface="SB Sans Display" panose="020B0503040504020204" pitchFamily="34" charset="0"/>
                <a:cs typeface="SB Sans Display" panose="020B0503040504020204" pitchFamily="34" charset="0"/>
              </a:rPr>
              <a:t>ЭФФЕКТ ОТ ЦИФРОВОЙ ТРАНСФОРМАЦИИ</a:t>
            </a:r>
            <a:endParaRPr kumimoji="0" lang="en-US" sz="1600" b="1" u="none" strike="noStrike" kern="1200" cap="none" spc="0" normalizeH="0" baseline="0" noProof="0" dirty="0">
              <a:ln>
                <a:noFill/>
              </a:ln>
              <a:solidFill>
                <a:schemeClr val="bg1"/>
              </a:solidFill>
              <a:effectLst/>
              <a:uLnTx/>
              <a:uFillTx/>
              <a:latin typeface="SB Sans Display" panose="020B0503040504020204" pitchFamily="34" charset="0"/>
              <a:cs typeface="SB Sans Display" panose="020B0503040504020204" pitchFamily="34" charset="0"/>
            </a:endParaRPr>
          </a:p>
        </p:txBody>
      </p:sp>
      <p:sp>
        <p:nvSpPr>
          <p:cNvPr id="22" name="Рисунок 41">
            <a:extLst>
              <a:ext uri="{FF2B5EF4-FFF2-40B4-BE49-F238E27FC236}">
                <a16:creationId xmlns:a16="http://schemas.microsoft.com/office/drawing/2014/main" id="{181C83E4-3300-3DDC-C017-15BF8550AD9C}"/>
              </a:ext>
            </a:extLst>
          </p:cNvPr>
          <p:cNvSpPr/>
          <p:nvPr/>
        </p:nvSpPr>
        <p:spPr>
          <a:xfrm>
            <a:off x="5069780" y="4032555"/>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Рисунок 41">
            <a:extLst>
              <a:ext uri="{FF2B5EF4-FFF2-40B4-BE49-F238E27FC236}">
                <a16:creationId xmlns:a16="http://schemas.microsoft.com/office/drawing/2014/main" id="{15FDF0F2-6807-DFA3-4C29-D71BDC7BD26D}"/>
              </a:ext>
            </a:extLst>
          </p:cNvPr>
          <p:cNvSpPr/>
          <p:nvPr/>
        </p:nvSpPr>
        <p:spPr>
          <a:xfrm>
            <a:off x="5069780" y="4630338"/>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Рисунок 23">
            <a:extLst>
              <a:ext uri="{FF2B5EF4-FFF2-40B4-BE49-F238E27FC236}">
                <a16:creationId xmlns:a16="http://schemas.microsoft.com/office/drawing/2014/main" id="{15705ECC-15DE-404C-786A-F3BD519F7B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80444" y="3094586"/>
            <a:ext cx="520492" cy="783592"/>
          </a:xfrm>
          <a:prstGeom prst="rect">
            <a:avLst/>
          </a:prstGeom>
          <a:effectLst>
            <a:outerShdw blurRad="154853" dist="49730" dir="2700000" algn="tl" rotWithShape="0">
              <a:prstClr val="black">
                <a:alpha val="40000"/>
              </a:prstClr>
            </a:outerShdw>
          </a:effectLst>
        </p:spPr>
      </p:pic>
      <p:sp>
        <p:nvSpPr>
          <p:cNvPr id="25" name="Рисунок 41">
            <a:extLst>
              <a:ext uri="{FF2B5EF4-FFF2-40B4-BE49-F238E27FC236}">
                <a16:creationId xmlns:a16="http://schemas.microsoft.com/office/drawing/2014/main" id="{4B60DD00-DDF2-4788-7540-0CA9FAEBFB5E}"/>
              </a:ext>
            </a:extLst>
          </p:cNvPr>
          <p:cNvSpPr/>
          <p:nvPr/>
        </p:nvSpPr>
        <p:spPr>
          <a:xfrm>
            <a:off x="5069780" y="5224517"/>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Рисунок 41">
            <a:extLst>
              <a:ext uri="{FF2B5EF4-FFF2-40B4-BE49-F238E27FC236}">
                <a16:creationId xmlns:a16="http://schemas.microsoft.com/office/drawing/2014/main" id="{0296B5F4-A783-AAB0-5A07-E2C3E9BB05FF}"/>
              </a:ext>
            </a:extLst>
          </p:cNvPr>
          <p:cNvSpPr/>
          <p:nvPr/>
        </p:nvSpPr>
        <p:spPr>
          <a:xfrm>
            <a:off x="5069780" y="5973317"/>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11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500" fill="hold">
                                          <p:stCondLst>
                                            <p:cond delay="0"/>
                                          </p:stCondLst>
                                        </p:cTn>
                                        <p:tgtEl>
                                          <p:spTgt spid="9"/>
                                        </p:tgtEl>
                                        <p:attrNameLst>
                                          <p:attrName>r</p:attrName>
                                        </p:attrNameLst>
                                      </p:cBhvr>
                                    </p:animRot>
                                    <p:animRot by="-240000">
                                      <p:cBhvr>
                                        <p:cTn id="7" dur="1000" fill="hold">
                                          <p:stCondLst>
                                            <p:cond delay="1000"/>
                                          </p:stCondLst>
                                        </p:cTn>
                                        <p:tgtEl>
                                          <p:spTgt spid="9"/>
                                        </p:tgtEl>
                                        <p:attrNameLst>
                                          <p:attrName>r</p:attrName>
                                        </p:attrNameLst>
                                      </p:cBhvr>
                                    </p:animRot>
                                    <p:animRot by="240000">
                                      <p:cBhvr>
                                        <p:cTn id="8" dur="1000" fill="hold">
                                          <p:stCondLst>
                                            <p:cond delay="2000"/>
                                          </p:stCondLst>
                                        </p:cTn>
                                        <p:tgtEl>
                                          <p:spTgt spid="9"/>
                                        </p:tgtEl>
                                        <p:attrNameLst>
                                          <p:attrName>r</p:attrName>
                                        </p:attrNameLst>
                                      </p:cBhvr>
                                    </p:animRot>
                                    <p:animRot by="-240000">
                                      <p:cBhvr>
                                        <p:cTn id="9" dur="1000" fill="hold">
                                          <p:stCondLst>
                                            <p:cond delay="3000"/>
                                          </p:stCondLst>
                                        </p:cTn>
                                        <p:tgtEl>
                                          <p:spTgt spid="9"/>
                                        </p:tgtEl>
                                        <p:attrNameLst>
                                          <p:attrName>r</p:attrName>
                                        </p:attrNameLst>
                                      </p:cBhvr>
                                    </p:animRot>
                                    <p:animRot by="120000">
                                      <p:cBhvr>
                                        <p:cTn id="10" dur="1000" fill="hold">
                                          <p:stCondLst>
                                            <p:cond delay="4000"/>
                                          </p:stCondLst>
                                        </p:cTn>
                                        <p:tgtEl>
                                          <p:spTgt spid="9"/>
                                        </p:tgtEl>
                                        <p:attrNameLst>
                                          <p:attrName>r</p:attrName>
                                        </p:attrNameLst>
                                      </p:cBhvr>
                                    </p:animRot>
                                  </p:childTnLst>
                                </p:cTn>
                              </p:par>
                              <p:par>
                                <p:cTn id="11" presetID="0" presetClass="path" presetSubtype="0" repeatCount="indefinite" accel="50000" decel="50000" autoRev="1" fill="hold" nodeType="withEffect">
                                  <p:stCondLst>
                                    <p:cond delay="0"/>
                                  </p:stCondLst>
                                  <p:childTnLst>
                                    <p:animMotion origin="layout" path="M -0.00208 0.02384 L -0.00208 0.00764 " pathEditMode="relative" rAng="0" ptsTypes="AA">
                                      <p:cBhvr>
                                        <p:cTn id="12" dur="2000" fill="hold"/>
                                        <p:tgtEl>
                                          <p:spTgt spid="24"/>
                                        </p:tgtEl>
                                        <p:attrNameLst>
                                          <p:attrName>ppt_x</p:attrName>
                                          <p:attrName>ppt_y</p:attrName>
                                        </p:attrNameLst>
                                      </p:cBhvr>
                                      <p:rCtr x="0" y="-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725BD-37A4-F6ED-C578-59460671FB1B}"/>
            </a:ext>
          </a:extLst>
        </p:cNvPr>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CD5322D9-2ACD-C194-AF99-29A91F9A90D3}"/>
              </a:ext>
            </a:extLst>
          </p:cNvPr>
          <p:cNvSpPr/>
          <p:nvPr/>
        </p:nvSpPr>
        <p:spPr>
          <a:xfrm>
            <a:off x="351277" y="276809"/>
            <a:ext cx="11489446" cy="769441"/>
          </a:xfrm>
          <a:prstGeom prst="rect">
            <a:avLst/>
          </a:prstGeom>
        </p:spPr>
        <p:txBody>
          <a:bodyPr wrap="square" anchor="ctr">
            <a:spAutoFit/>
          </a:bodyPr>
          <a:lstStyle/>
          <a:p>
            <a:pPr defTabSz="914400">
              <a:defRPr/>
            </a:pPr>
            <a:r>
              <a:rPr lang="ru-RU" sz="2400" b="1" dirty="0">
                <a:solidFill>
                  <a:schemeClr val="bg1"/>
                </a:solidFill>
                <a:latin typeface="SB Sans Display" panose="020B0503040504020204" pitchFamily="34" charset="0"/>
                <a:cs typeface="SB Sans Display" panose="020B0503040504020204" pitchFamily="34" charset="0"/>
              </a:rPr>
              <a:t>КЕЙС </a:t>
            </a:r>
            <a:r>
              <a:rPr lang="en-US" sz="2400" b="1" dirty="0">
                <a:solidFill>
                  <a:schemeClr val="bg1"/>
                </a:solidFill>
                <a:latin typeface="SB Sans Display" panose="020B0503040504020204" pitchFamily="34" charset="0"/>
                <a:cs typeface="SB Sans Display" panose="020B0503040504020204" pitchFamily="34" charset="0"/>
              </a:rPr>
              <a:t>#</a:t>
            </a:r>
            <a:r>
              <a:rPr lang="ru-RU" sz="2400" b="1" dirty="0">
                <a:solidFill>
                  <a:schemeClr val="bg1"/>
                </a:solidFill>
                <a:latin typeface="SB Sans Display" panose="020B0503040504020204" pitchFamily="34" charset="0"/>
                <a:cs typeface="SB Sans Display" panose="020B0503040504020204" pitchFamily="34" charset="0"/>
              </a:rPr>
              <a:t>2</a:t>
            </a:r>
            <a:endParaRPr lang="en-US" sz="2400" b="1" dirty="0">
              <a:solidFill>
                <a:schemeClr val="bg1"/>
              </a:solidFill>
              <a:latin typeface="SB Sans Display" panose="020B0503040504020204" pitchFamily="34" charset="0"/>
              <a:cs typeface="SB Sans Display" panose="020B0503040504020204" pitchFamily="34" charset="0"/>
            </a:endParaRPr>
          </a:p>
          <a:p>
            <a:pPr defTabSz="914400">
              <a:defRPr/>
            </a:pPr>
            <a:r>
              <a:rPr lang="ru-RU" sz="2000" b="1" dirty="0">
                <a:solidFill>
                  <a:schemeClr val="bg1"/>
                </a:solidFill>
                <a:latin typeface="SB Sans Display" panose="020B0503040504020204" pitchFamily="34" charset="0"/>
                <a:cs typeface="SB Sans Display" panose="020B0503040504020204" pitchFamily="34" charset="0"/>
              </a:rPr>
              <a:t>Использование цифровых технологий в производстве минеральных удобрений</a:t>
            </a:r>
          </a:p>
        </p:txBody>
      </p:sp>
      <p:sp>
        <p:nvSpPr>
          <p:cNvPr id="7" name="Скругленный прямоугольник 6">
            <a:extLst>
              <a:ext uri="{FF2B5EF4-FFF2-40B4-BE49-F238E27FC236}">
                <a16:creationId xmlns:a16="http://schemas.microsoft.com/office/drawing/2014/main" id="{3919938D-727E-8407-453A-8AC7F8888AE0}"/>
              </a:ext>
            </a:extLst>
          </p:cNvPr>
          <p:cNvSpPr/>
          <p:nvPr/>
        </p:nvSpPr>
        <p:spPr>
          <a:xfrm>
            <a:off x="351277" y="1299909"/>
            <a:ext cx="4009307" cy="1539039"/>
          </a:xfrm>
          <a:prstGeom prst="roundRect">
            <a:avLst>
              <a:gd name="adj" fmla="val 15141"/>
            </a:avLst>
          </a:prstGeom>
          <a:gradFill>
            <a:gsLst>
              <a:gs pos="91000">
                <a:srgbClr val="4173F4"/>
              </a:gs>
              <a:gs pos="0">
                <a:srgbClr val="FF8BFF"/>
              </a:gs>
            </a:gsLst>
            <a:path path="circle">
              <a:fillToRect l="100000" b="100000"/>
            </a:path>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Прямоугольник 1">
            <a:extLst>
              <a:ext uri="{FF2B5EF4-FFF2-40B4-BE49-F238E27FC236}">
                <a16:creationId xmlns:a16="http://schemas.microsoft.com/office/drawing/2014/main" id="{9649BD0E-E775-A315-F8FF-D6608D182E72}"/>
              </a:ext>
            </a:extLst>
          </p:cNvPr>
          <p:cNvSpPr/>
          <p:nvPr/>
        </p:nvSpPr>
        <p:spPr>
          <a:xfrm>
            <a:off x="458070" y="1956332"/>
            <a:ext cx="3795720" cy="523220"/>
          </a:xfrm>
          <a:prstGeom prst="rect">
            <a:avLst/>
          </a:prstGeom>
        </p:spPr>
        <p:txBody>
          <a:bodyPr wrap="square">
            <a:spAutoFit/>
          </a:bodyPr>
          <a:lstStyle/>
          <a:p>
            <a:r>
              <a:rPr lang="ru-RU" sz="1400" dirty="0">
                <a:solidFill>
                  <a:schemeClr val="bg1"/>
                </a:solidFill>
                <a:latin typeface="SB Sans Display" panose="020B0503040504020204" pitchFamily="34" charset="0"/>
                <a:cs typeface="SB Sans Display" panose="020B0503040504020204" pitchFamily="34" charset="0"/>
              </a:rPr>
              <a:t>Эффект от внедрения цифровых продуктов за 2023–2024 гг.</a:t>
            </a:r>
          </a:p>
        </p:txBody>
      </p:sp>
      <p:sp>
        <p:nvSpPr>
          <p:cNvPr id="8" name="Прямоугольник 7">
            <a:extLst>
              <a:ext uri="{FF2B5EF4-FFF2-40B4-BE49-F238E27FC236}">
                <a16:creationId xmlns:a16="http://schemas.microsoft.com/office/drawing/2014/main" id="{2DD418F1-99DA-AA6F-01F0-35EAB25C8A30}"/>
              </a:ext>
            </a:extLst>
          </p:cNvPr>
          <p:cNvSpPr/>
          <p:nvPr/>
        </p:nvSpPr>
        <p:spPr>
          <a:xfrm>
            <a:off x="458070" y="1400559"/>
            <a:ext cx="3521502" cy="646331"/>
          </a:xfrm>
          <a:prstGeom prst="rect">
            <a:avLst/>
          </a:prstGeom>
        </p:spPr>
        <p:txBody>
          <a:bodyPr wrap="square" anchor="ctr">
            <a:spAutoFit/>
          </a:bodyPr>
          <a:lstStyle/>
          <a:p>
            <a:pPr defTabSz="914400">
              <a:defRPr/>
            </a:pPr>
            <a:r>
              <a:rPr lang="ru-RU" sz="3600" b="1" dirty="0">
                <a:solidFill>
                  <a:schemeClr val="bg1"/>
                </a:solidFill>
                <a:latin typeface="SB Sans Display" panose="020B0503040504020204" pitchFamily="34" charset="0"/>
                <a:cs typeface="SB Sans Display" panose="020B0503040504020204" pitchFamily="34" charset="0"/>
              </a:rPr>
              <a:t>2</a:t>
            </a:r>
            <a:r>
              <a:rPr lang="en-US" sz="2400" b="1" dirty="0">
                <a:solidFill>
                  <a:schemeClr val="bg1"/>
                </a:solidFill>
                <a:latin typeface="SB Sans Display" panose="020B0503040504020204" pitchFamily="34" charset="0"/>
                <a:cs typeface="SB Sans Display" panose="020B0503040504020204" pitchFamily="34" charset="0"/>
              </a:rPr>
              <a:t> </a:t>
            </a:r>
            <a:r>
              <a:rPr lang="ru-RU" sz="2400" b="1" dirty="0">
                <a:solidFill>
                  <a:schemeClr val="bg1"/>
                </a:solidFill>
                <a:latin typeface="SB Sans Display" panose="020B0503040504020204" pitchFamily="34" charset="0"/>
                <a:cs typeface="SB Sans Display" panose="020B0503040504020204" pitchFamily="34" charset="0"/>
              </a:rPr>
              <a:t>млрд руб.</a:t>
            </a:r>
          </a:p>
        </p:txBody>
      </p:sp>
      <p:pic>
        <p:nvPicPr>
          <p:cNvPr id="9" name="Рисунок 8">
            <a:extLst>
              <a:ext uri="{FF2B5EF4-FFF2-40B4-BE49-F238E27FC236}">
                <a16:creationId xmlns:a16="http://schemas.microsoft.com/office/drawing/2014/main" id="{79176DC1-81A2-051B-4937-BBDD2B12DC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5383" y="1196566"/>
            <a:ext cx="741964" cy="725513"/>
          </a:xfrm>
          <a:prstGeom prst="rect">
            <a:avLst/>
          </a:prstGeom>
        </p:spPr>
      </p:pic>
      <p:sp>
        <p:nvSpPr>
          <p:cNvPr id="10" name="Скругленный прямоугольник 9">
            <a:extLst>
              <a:ext uri="{FF2B5EF4-FFF2-40B4-BE49-F238E27FC236}">
                <a16:creationId xmlns:a16="http://schemas.microsoft.com/office/drawing/2014/main" id="{139578F7-162D-3044-D53B-2DCDADC11064}"/>
              </a:ext>
            </a:extLst>
          </p:cNvPr>
          <p:cNvSpPr/>
          <p:nvPr/>
        </p:nvSpPr>
        <p:spPr>
          <a:xfrm>
            <a:off x="351277" y="3007145"/>
            <a:ext cx="4009307" cy="3633535"/>
          </a:xfrm>
          <a:prstGeom prst="roundRect">
            <a:avLst>
              <a:gd name="adj" fmla="val 6510"/>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4E43BC4-CA5E-C03E-09BB-B20128088BB6}"/>
              </a:ext>
            </a:extLst>
          </p:cNvPr>
          <p:cNvSpPr txBox="1"/>
          <p:nvPr/>
        </p:nvSpPr>
        <p:spPr>
          <a:xfrm>
            <a:off x="461487" y="3194666"/>
            <a:ext cx="4009307" cy="584775"/>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600" b="1" dirty="0">
                <a:solidFill>
                  <a:srgbClr val="0DC9C0"/>
                </a:solidFill>
                <a:latin typeface="SB Sans Display" panose="020B0503040504020204" pitchFamily="34" charset="0"/>
                <a:cs typeface="SB Sans Display" panose="020B0503040504020204" pitchFamily="34" charset="0"/>
              </a:rPr>
              <a:t>ОПЫТ ЦИФРОВОЙ ТРАНСФОРМАЦИИ</a:t>
            </a:r>
            <a:endParaRPr kumimoji="0" lang="en-US" sz="1600" b="1" u="none" strike="noStrike" kern="1200" cap="none" spc="0" normalizeH="0" baseline="0" noProof="0" dirty="0">
              <a:ln>
                <a:noFill/>
              </a:ln>
              <a:solidFill>
                <a:srgbClr val="0DC9C0"/>
              </a:solidFill>
              <a:effectLst/>
              <a:uLnTx/>
              <a:uFillTx/>
              <a:latin typeface="SB Sans Display" panose="020B0503040504020204" pitchFamily="34" charset="0"/>
              <a:cs typeface="SB Sans Display" panose="020B0503040504020204" pitchFamily="34" charset="0"/>
            </a:endParaRPr>
          </a:p>
        </p:txBody>
      </p:sp>
      <p:sp>
        <p:nvSpPr>
          <p:cNvPr id="12" name="Прямоугольник 11">
            <a:extLst>
              <a:ext uri="{FF2B5EF4-FFF2-40B4-BE49-F238E27FC236}">
                <a16:creationId xmlns:a16="http://schemas.microsoft.com/office/drawing/2014/main" id="{244F1806-711D-E04A-C7B6-BF0229A9F4E7}"/>
              </a:ext>
            </a:extLst>
          </p:cNvPr>
          <p:cNvSpPr/>
          <p:nvPr/>
        </p:nvSpPr>
        <p:spPr>
          <a:xfrm>
            <a:off x="813329" y="3911345"/>
            <a:ext cx="3481337" cy="2677656"/>
          </a:xfrm>
          <a:prstGeom prst="rect">
            <a:avLst/>
          </a:prstGeom>
        </p:spPr>
        <p:txBody>
          <a:bodyPr wrap="square">
            <a:spAutoFit/>
          </a:bodyPr>
          <a:lstStyle/>
          <a:p>
            <a:pPr fontAlgn="base"/>
            <a:r>
              <a:rPr lang="ru-RU" sz="1200" dirty="0">
                <a:solidFill>
                  <a:schemeClr val="bg1"/>
                </a:solidFill>
                <a:latin typeface="SB Sans Display" panose="020B0503040504020204" pitchFamily="34" charset="0"/>
                <a:cs typeface="SB Sans Display" panose="020B0503040504020204" pitchFamily="34" charset="0"/>
              </a:rPr>
              <a:t>Создание централизованной цифровой системы мониторинга эффективности использования технологических решений</a:t>
            </a:r>
          </a:p>
          <a:p>
            <a:pPr fontAlgn="base"/>
            <a:endParaRPr lang="ru-RU" sz="1200" dirty="0">
              <a:solidFill>
                <a:schemeClr val="bg1"/>
              </a:solidFill>
              <a:latin typeface="SB Sans Display" panose="020B0503040504020204" pitchFamily="34" charset="0"/>
              <a:cs typeface="SB Sans Display" panose="020B0503040504020204" pitchFamily="34" charset="0"/>
            </a:endParaRPr>
          </a:p>
          <a:p>
            <a:pPr fontAlgn="base"/>
            <a:r>
              <a:rPr lang="ru-RU" sz="1200" dirty="0">
                <a:solidFill>
                  <a:schemeClr val="bg1"/>
                </a:solidFill>
                <a:latin typeface="SB Sans Display" panose="020B0503040504020204" pitchFamily="34" charset="0"/>
                <a:cs typeface="SB Sans Display" panose="020B0503040504020204" pitchFamily="34" charset="0"/>
              </a:rPr>
              <a:t>Контроль эксплуатации цифровых инструментов, включая системы усовершенствованного управления технологическими процессами, рекомендательные системы, противоаварийную защиту, экономический анализ процессов</a:t>
            </a:r>
          </a:p>
          <a:p>
            <a:pPr fontAlgn="base"/>
            <a:endParaRPr lang="ru-RU" sz="1200" dirty="0">
              <a:solidFill>
                <a:schemeClr val="bg1"/>
              </a:solidFill>
              <a:latin typeface="SB Sans Display" panose="020B0503040504020204" pitchFamily="34" charset="0"/>
              <a:cs typeface="SB Sans Display" panose="020B0503040504020204" pitchFamily="34" charset="0"/>
            </a:endParaRPr>
          </a:p>
          <a:p>
            <a:pPr fontAlgn="base"/>
            <a:r>
              <a:rPr lang="ru-RU" sz="1200" dirty="0">
                <a:solidFill>
                  <a:schemeClr val="bg1"/>
                </a:solidFill>
                <a:latin typeface="SB Sans Display" panose="020B0503040504020204" pitchFamily="34" charset="0"/>
                <a:cs typeface="SB Sans Display" panose="020B0503040504020204" pitchFamily="34" charset="0"/>
              </a:rPr>
              <a:t>Интеграция платформы мониторинга с промышленной цифровой платформой</a:t>
            </a:r>
          </a:p>
        </p:txBody>
      </p:sp>
      <p:sp>
        <p:nvSpPr>
          <p:cNvPr id="14" name="Рисунок 41">
            <a:extLst>
              <a:ext uri="{FF2B5EF4-FFF2-40B4-BE49-F238E27FC236}">
                <a16:creationId xmlns:a16="http://schemas.microsoft.com/office/drawing/2014/main" id="{92A88F73-DF1A-8C64-CBD0-68B52C278B68}"/>
              </a:ext>
            </a:extLst>
          </p:cNvPr>
          <p:cNvSpPr/>
          <p:nvPr/>
        </p:nvSpPr>
        <p:spPr>
          <a:xfrm>
            <a:off x="556320" y="3917163"/>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Рисунок 41">
            <a:extLst>
              <a:ext uri="{FF2B5EF4-FFF2-40B4-BE49-F238E27FC236}">
                <a16:creationId xmlns:a16="http://schemas.microsoft.com/office/drawing/2014/main" id="{5D7F3E55-0960-4DFE-0BE9-0ED0A60453C0}"/>
              </a:ext>
            </a:extLst>
          </p:cNvPr>
          <p:cNvSpPr/>
          <p:nvPr/>
        </p:nvSpPr>
        <p:spPr>
          <a:xfrm>
            <a:off x="555489" y="4651914"/>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Рисунок 41">
            <a:extLst>
              <a:ext uri="{FF2B5EF4-FFF2-40B4-BE49-F238E27FC236}">
                <a16:creationId xmlns:a16="http://schemas.microsoft.com/office/drawing/2014/main" id="{A7389DAD-2A8A-4472-1C5B-FCFAE456E513}"/>
              </a:ext>
            </a:extLst>
          </p:cNvPr>
          <p:cNvSpPr/>
          <p:nvPr/>
        </p:nvSpPr>
        <p:spPr>
          <a:xfrm>
            <a:off x="555489" y="6142407"/>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Скругленный прямоугольник 18">
            <a:extLst>
              <a:ext uri="{FF2B5EF4-FFF2-40B4-BE49-F238E27FC236}">
                <a16:creationId xmlns:a16="http://schemas.microsoft.com/office/drawing/2014/main" id="{D4ACAF4C-547E-BA6F-8EDF-10A53B768836}"/>
              </a:ext>
            </a:extLst>
          </p:cNvPr>
          <p:cNvSpPr/>
          <p:nvPr/>
        </p:nvSpPr>
        <p:spPr>
          <a:xfrm>
            <a:off x="4585446" y="1299908"/>
            <a:ext cx="7041195" cy="4385271"/>
          </a:xfrm>
          <a:prstGeom prst="roundRect">
            <a:avLst>
              <a:gd name="adj" fmla="val 8616"/>
            </a:avLst>
          </a:prstGeom>
          <a:blipFill>
            <a:blip r:embed="rId3"/>
            <a:srcRect/>
            <a:stretch>
              <a:fillRect l="-63" t="-57635" r="63" b="-29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Скругленный прямоугольник 19">
            <a:extLst>
              <a:ext uri="{FF2B5EF4-FFF2-40B4-BE49-F238E27FC236}">
                <a16:creationId xmlns:a16="http://schemas.microsoft.com/office/drawing/2014/main" id="{B7D07168-6E42-A9BA-D30C-0BE82684C2D9}"/>
              </a:ext>
            </a:extLst>
          </p:cNvPr>
          <p:cNvSpPr/>
          <p:nvPr/>
        </p:nvSpPr>
        <p:spPr>
          <a:xfrm>
            <a:off x="4822635" y="3627781"/>
            <a:ext cx="6556035" cy="3038404"/>
          </a:xfrm>
          <a:prstGeom prst="roundRect">
            <a:avLst>
              <a:gd name="adj" fmla="val 10273"/>
            </a:avLst>
          </a:prstGeom>
          <a:gradFill flip="none" rotWithShape="1">
            <a:gsLst>
              <a:gs pos="86000">
                <a:srgbClr val="009594"/>
              </a:gs>
              <a:gs pos="31000">
                <a:srgbClr val="00C7C5"/>
              </a:gs>
              <a:gs pos="0">
                <a:srgbClr val="B3F75B"/>
              </a:gs>
            </a:gsLst>
            <a:path path="circle">
              <a:fillToRect t="100000" r="100000"/>
            </a:path>
            <a:tileRect l="-100000" b="-100000"/>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Прямоугольник 12">
            <a:extLst>
              <a:ext uri="{FF2B5EF4-FFF2-40B4-BE49-F238E27FC236}">
                <a16:creationId xmlns:a16="http://schemas.microsoft.com/office/drawing/2014/main" id="{52E3ADFA-4819-B2EF-65C2-EAC17D1DE53C}"/>
              </a:ext>
            </a:extLst>
          </p:cNvPr>
          <p:cNvSpPr/>
          <p:nvPr/>
        </p:nvSpPr>
        <p:spPr>
          <a:xfrm>
            <a:off x="5384946" y="4234031"/>
            <a:ext cx="5828700" cy="2092881"/>
          </a:xfrm>
          <a:prstGeom prst="rect">
            <a:avLst/>
          </a:prstGeom>
        </p:spPr>
        <p:txBody>
          <a:bodyPr wrap="square">
            <a:spAutoFit/>
          </a:bodyPr>
          <a:lstStyle/>
          <a:p>
            <a:pPr fontAlgn="base"/>
            <a:r>
              <a:rPr lang="ru-RU" sz="1300" dirty="0">
                <a:solidFill>
                  <a:schemeClr val="bg1"/>
                </a:solidFill>
                <a:latin typeface="SB Sans Display" panose="020B0503040504020204" pitchFamily="34" charset="0"/>
                <a:cs typeface="SB Sans Display" panose="020B0503040504020204" pitchFamily="34" charset="0"/>
              </a:rPr>
              <a:t>Актуальные достоверные данные об эффективности цифровых инструментов в режиме реального времени</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Быстрое выявление и реагирование на отклонения</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Улучшенная управляемость и контролируемость цифровых преобразований на уровне предприятий группы</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Сокращение нагрузки на команды и внедрение стандартизированных решений мониторинга</a:t>
            </a:r>
          </a:p>
        </p:txBody>
      </p:sp>
      <p:sp>
        <p:nvSpPr>
          <p:cNvPr id="21" name="TextBox 20">
            <a:extLst>
              <a:ext uri="{FF2B5EF4-FFF2-40B4-BE49-F238E27FC236}">
                <a16:creationId xmlns:a16="http://schemas.microsoft.com/office/drawing/2014/main" id="{F8C8B160-2763-162F-44F1-35E444C38D6F}"/>
              </a:ext>
            </a:extLst>
          </p:cNvPr>
          <p:cNvSpPr txBox="1"/>
          <p:nvPr/>
        </p:nvSpPr>
        <p:spPr>
          <a:xfrm>
            <a:off x="4987658" y="3801348"/>
            <a:ext cx="6225988"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600" b="1" dirty="0">
                <a:solidFill>
                  <a:schemeClr val="bg1"/>
                </a:solidFill>
                <a:latin typeface="SB Sans Display" panose="020B0503040504020204" pitchFamily="34" charset="0"/>
                <a:cs typeface="SB Sans Display" panose="020B0503040504020204" pitchFamily="34" charset="0"/>
              </a:rPr>
              <a:t>ЭФФЕКТ ОТ ЦИФРОВОЙ ТРАНСФОРМАЦИИ</a:t>
            </a:r>
            <a:endParaRPr kumimoji="0" lang="en-US" sz="1600" b="1" u="none" strike="noStrike" kern="1200" cap="none" spc="0" normalizeH="0" baseline="0" noProof="0" dirty="0">
              <a:ln>
                <a:noFill/>
              </a:ln>
              <a:solidFill>
                <a:schemeClr val="bg1"/>
              </a:solidFill>
              <a:effectLst/>
              <a:uLnTx/>
              <a:uFillTx/>
              <a:latin typeface="SB Sans Display" panose="020B0503040504020204" pitchFamily="34" charset="0"/>
              <a:cs typeface="SB Sans Display" panose="020B0503040504020204" pitchFamily="34" charset="0"/>
            </a:endParaRPr>
          </a:p>
        </p:txBody>
      </p:sp>
      <p:sp>
        <p:nvSpPr>
          <p:cNvPr id="22" name="Рисунок 41">
            <a:extLst>
              <a:ext uri="{FF2B5EF4-FFF2-40B4-BE49-F238E27FC236}">
                <a16:creationId xmlns:a16="http://schemas.microsoft.com/office/drawing/2014/main" id="{881C71CE-24AD-E5B0-AF18-58BAB201378C}"/>
              </a:ext>
            </a:extLst>
          </p:cNvPr>
          <p:cNvSpPr/>
          <p:nvPr/>
        </p:nvSpPr>
        <p:spPr>
          <a:xfrm>
            <a:off x="5069780" y="4271091"/>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Рисунок 41">
            <a:extLst>
              <a:ext uri="{FF2B5EF4-FFF2-40B4-BE49-F238E27FC236}">
                <a16:creationId xmlns:a16="http://schemas.microsoft.com/office/drawing/2014/main" id="{A45DDF8E-D5E6-51AC-CA17-6F63F8A9C8AC}"/>
              </a:ext>
            </a:extLst>
          </p:cNvPr>
          <p:cNvSpPr/>
          <p:nvPr/>
        </p:nvSpPr>
        <p:spPr>
          <a:xfrm>
            <a:off x="5069780" y="4827309"/>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Рисунок 23">
            <a:extLst>
              <a:ext uri="{FF2B5EF4-FFF2-40B4-BE49-F238E27FC236}">
                <a16:creationId xmlns:a16="http://schemas.microsoft.com/office/drawing/2014/main" id="{14791093-392B-0293-9A16-2C984F74E0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80444" y="3293366"/>
            <a:ext cx="520492" cy="783592"/>
          </a:xfrm>
          <a:prstGeom prst="rect">
            <a:avLst/>
          </a:prstGeom>
          <a:effectLst>
            <a:outerShdw blurRad="154853" dist="49730" dir="2700000" algn="tl" rotWithShape="0">
              <a:prstClr val="black">
                <a:alpha val="40000"/>
              </a:prstClr>
            </a:outerShdw>
          </a:effectLst>
        </p:spPr>
      </p:pic>
      <p:sp>
        <p:nvSpPr>
          <p:cNvPr id="25" name="Рисунок 41">
            <a:extLst>
              <a:ext uri="{FF2B5EF4-FFF2-40B4-BE49-F238E27FC236}">
                <a16:creationId xmlns:a16="http://schemas.microsoft.com/office/drawing/2014/main" id="{99902589-C693-36DE-D287-B55B6F67DB15}"/>
              </a:ext>
            </a:extLst>
          </p:cNvPr>
          <p:cNvSpPr/>
          <p:nvPr/>
        </p:nvSpPr>
        <p:spPr>
          <a:xfrm>
            <a:off x="5069780" y="5246800"/>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Рисунок 41">
            <a:extLst>
              <a:ext uri="{FF2B5EF4-FFF2-40B4-BE49-F238E27FC236}">
                <a16:creationId xmlns:a16="http://schemas.microsoft.com/office/drawing/2014/main" id="{53A641A3-2E31-A7B5-FCD1-DC2215F3A441}"/>
              </a:ext>
            </a:extLst>
          </p:cNvPr>
          <p:cNvSpPr/>
          <p:nvPr/>
        </p:nvSpPr>
        <p:spPr>
          <a:xfrm>
            <a:off x="5069780" y="5860668"/>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56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500" fill="hold">
                                          <p:stCondLst>
                                            <p:cond delay="0"/>
                                          </p:stCondLst>
                                        </p:cTn>
                                        <p:tgtEl>
                                          <p:spTgt spid="9"/>
                                        </p:tgtEl>
                                        <p:attrNameLst>
                                          <p:attrName>r</p:attrName>
                                        </p:attrNameLst>
                                      </p:cBhvr>
                                    </p:animRot>
                                    <p:animRot by="-240000">
                                      <p:cBhvr>
                                        <p:cTn id="7" dur="1000" fill="hold">
                                          <p:stCondLst>
                                            <p:cond delay="1000"/>
                                          </p:stCondLst>
                                        </p:cTn>
                                        <p:tgtEl>
                                          <p:spTgt spid="9"/>
                                        </p:tgtEl>
                                        <p:attrNameLst>
                                          <p:attrName>r</p:attrName>
                                        </p:attrNameLst>
                                      </p:cBhvr>
                                    </p:animRot>
                                    <p:animRot by="240000">
                                      <p:cBhvr>
                                        <p:cTn id="8" dur="1000" fill="hold">
                                          <p:stCondLst>
                                            <p:cond delay="2000"/>
                                          </p:stCondLst>
                                        </p:cTn>
                                        <p:tgtEl>
                                          <p:spTgt spid="9"/>
                                        </p:tgtEl>
                                        <p:attrNameLst>
                                          <p:attrName>r</p:attrName>
                                        </p:attrNameLst>
                                      </p:cBhvr>
                                    </p:animRot>
                                    <p:animRot by="-240000">
                                      <p:cBhvr>
                                        <p:cTn id="9" dur="1000" fill="hold">
                                          <p:stCondLst>
                                            <p:cond delay="3000"/>
                                          </p:stCondLst>
                                        </p:cTn>
                                        <p:tgtEl>
                                          <p:spTgt spid="9"/>
                                        </p:tgtEl>
                                        <p:attrNameLst>
                                          <p:attrName>r</p:attrName>
                                        </p:attrNameLst>
                                      </p:cBhvr>
                                    </p:animRot>
                                    <p:animRot by="120000">
                                      <p:cBhvr>
                                        <p:cTn id="10" dur="1000" fill="hold">
                                          <p:stCondLst>
                                            <p:cond delay="4000"/>
                                          </p:stCondLst>
                                        </p:cTn>
                                        <p:tgtEl>
                                          <p:spTgt spid="9"/>
                                        </p:tgtEl>
                                        <p:attrNameLst>
                                          <p:attrName>r</p:attrName>
                                        </p:attrNameLst>
                                      </p:cBhvr>
                                    </p:animRot>
                                  </p:childTnLst>
                                </p:cTn>
                              </p:par>
                              <p:par>
                                <p:cTn id="11" presetID="0" presetClass="path" presetSubtype="0" repeatCount="indefinite" accel="50000" decel="50000" autoRev="1" fill="hold" nodeType="withEffect">
                                  <p:stCondLst>
                                    <p:cond delay="0"/>
                                  </p:stCondLst>
                                  <p:childTnLst>
                                    <p:animMotion origin="layout" path="M -0.00208 0.02384 L -0.00208 0.00764 " pathEditMode="relative" rAng="0" ptsTypes="AA">
                                      <p:cBhvr>
                                        <p:cTn id="12" dur="2000" fill="hold"/>
                                        <p:tgtEl>
                                          <p:spTgt spid="24"/>
                                        </p:tgtEl>
                                        <p:attrNameLst>
                                          <p:attrName>ppt_x</p:attrName>
                                          <p:attrName>ppt_y</p:attrName>
                                        </p:attrNameLst>
                                      </p:cBhvr>
                                      <p:rCtr x="0" y="-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DD9A4-0940-159B-E7D0-A6F11225217E}"/>
            </a:ext>
          </a:extLst>
        </p:cNvPr>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9B2EED2C-5C9D-4FAF-09A4-615C6B72C273}"/>
              </a:ext>
            </a:extLst>
          </p:cNvPr>
          <p:cNvSpPr/>
          <p:nvPr/>
        </p:nvSpPr>
        <p:spPr>
          <a:xfrm>
            <a:off x="351277" y="276809"/>
            <a:ext cx="11489446" cy="769441"/>
          </a:xfrm>
          <a:prstGeom prst="rect">
            <a:avLst/>
          </a:prstGeom>
        </p:spPr>
        <p:txBody>
          <a:bodyPr wrap="square" anchor="ctr">
            <a:spAutoFit/>
          </a:bodyPr>
          <a:lstStyle/>
          <a:p>
            <a:pPr defTabSz="914400">
              <a:defRPr/>
            </a:pPr>
            <a:r>
              <a:rPr lang="ru-RU" sz="2400" b="1" dirty="0">
                <a:solidFill>
                  <a:schemeClr val="bg1"/>
                </a:solidFill>
                <a:latin typeface="SB Sans Display" panose="020B0503040504020204" pitchFamily="34" charset="0"/>
                <a:cs typeface="SB Sans Display" panose="020B0503040504020204" pitchFamily="34" charset="0"/>
              </a:rPr>
              <a:t>КЕЙС </a:t>
            </a:r>
            <a:r>
              <a:rPr lang="en-US" sz="2400" b="1" dirty="0">
                <a:solidFill>
                  <a:schemeClr val="bg1"/>
                </a:solidFill>
                <a:latin typeface="SB Sans Display" panose="020B0503040504020204" pitchFamily="34" charset="0"/>
                <a:cs typeface="SB Sans Display" panose="020B0503040504020204" pitchFamily="34" charset="0"/>
              </a:rPr>
              <a:t>#</a:t>
            </a:r>
            <a:r>
              <a:rPr lang="ru-RU" sz="2400" b="1" dirty="0">
                <a:solidFill>
                  <a:schemeClr val="bg1"/>
                </a:solidFill>
                <a:latin typeface="SB Sans Display" panose="020B0503040504020204" pitchFamily="34" charset="0"/>
                <a:cs typeface="SB Sans Display" panose="020B0503040504020204" pitchFamily="34" charset="0"/>
              </a:rPr>
              <a:t>3</a:t>
            </a:r>
            <a:endParaRPr lang="en-US" sz="2400" b="1" dirty="0">
              <a:solidFill>
                <a:schemeClr val="bg1"/>
              </a:solidFill>
              <a:latin typeface="SB Sans Display" panose="020B0503040504020204" pitchFamily="34" charset="0"/>
              <a:cs typeface="SB Sans Display" panose="020B0503040504020204" pitchFamily="34" charset="0"/>
            </a:endParaRPr>
          </a:p>
          <a:p>
            <a:pPr defTabSz="914400">
              <a:defRPr/>
            </a:pPr>
            <a:r>
              <a:rPr lang="ru-RU" sz="2000" b="1" dirty="0">
                <a:solidFill>
                  <a:schemeClr val="bg1"/>
                </a:solidFill>
                <a:latin typeface="SB Sans Display" panose="020B0503040504020204" pitchFamily="34" charset="0"/>
                <a:cs typeface="SB Sans Display" panose="020B0503040504020204" pitchFamily="34" charset="0"/>
              </a:rPr>
              <a:t>Использование цифровых технологий в сталелитейном производстве</a:t>
            </a:r>
          </a:p>
        </p:txBody>
      </p:sp>
      <p:sp>
        <p:nvSpPr>
          <p:cNvPr id="7" name="Скругленный прямоугольник 6">
            <a:extLst>
              <a:ext uri="{FF2B5EF4-FFF2-40B4-BE49-F238E27FC236}">
                <a16:creationId xmlns:a16="http://schemas.microsoft.com/office/drawing/2014/main" id="{5CB25D0A-9496-51AB-4BD2-EE14EDE82C52}"/>
              </a:ext>
            </a:extLst>
          </p:cNvPr>
          <p:cNvSpPr/>
          <p:nvPr/>
        </p:nvSpPr>
        <p:spPr>
          <a:xfrm>
            <a:off x="351277" y="1299909"/>
            <a:ext cx="4009307" cy="1539039"/>
          </a:xfrm>
          <a:prstGeom prst="roundRect">
            <a:avLst>
              <a:gd name="adj" fmla="val 15141"/>
            </a:avLst>
          </a:prstGeom>
          <a:gradFill>
            <a:gsLst>
              <a:gs pos="91000">
                <a:srgbClr val="4173F4"/>
              </a:gs>
              <a:gs pos="0">
                <a:srgbClr val="FF8BFF"/>
              </a:gs>
            </a:gsLst>
            <a:path path="circle">
              <a:fillToRect l="100000" b="100000"/>
            </a:path>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Прямоугольник 1">
            <a:extLst>
              <a:ext uri="{FF2B5EF4-FFF2-40B4-BE49-F238E27FC236}">
                <a16:creationId xmlns:a16="http://schemas.microsoft.com/office/drawing/2014/main" id="{8F0ED795-3024-99BB-86E3-6ECF84104888}"/>
              </a:ext>
            </a:extLst>
          </p:cNvPr>
          <p:cNvSpPr/>
          <p:nvPr/>
        </p:nvSpPr>
        <p:spPr>
          <a:xfrm>
            <a:off x="458070" y="1956332"/>
            <a:ext cx="3795720" cy="523220"/>
          </a:xfrm>
          <a:prstGeom prst="rect">
            <a:avLst/>
          </a:prstGeom>
        </p:spPr>
        <p:txBody>
          <a:bodyPr wrap="square">
            <a:spAutoFit/>
          </a:bodyPr>
          <a:lstStyle/>
          <a:p>
            <a:r>
              <a:rPr lang="ru-RU" sz="1400" dirty="0">
                <a:solidFill>
                  <a:schemeClr val="bg1"/>
                </a:solidFill>
                <a:latin typeface="SB Sans Display" panose="020B0503040504020204" pitchFamily="34" charset="0"/>
                <a:cs typeface="SB Sans Display" panose="020B0503040504020204" pitchFamily="34" charset="0"/>
              </a:rPr>
              <a:t>Экономический эффект от проектов </a:t>
            </a:r>
          </a:p>
          <a:p>
            <a:r>
              <a:rPr lang="ru-RU" sz="1400" dirty="0">
                <a:solidFill>
                  <a:schemeClr val="bg1"/>
                </a:solidFill>
                <a:latin typeface="SB Sans Display" panose="020B0503040504020204" pitchFamily="34" charset="0"/>
                <a:cs typeface="SB Sans Display" panose="020B0503040504020204" pitchFamily="34" charset="0"/>
              </a:rPr>
              <a:t>на основе машинного обучения</a:t>
            </a:r>
          </a:p>
        </p:txBody>
      </p:sp>
      <p:sp>
        <p:nvSpPr>
          <p:cNvPr id="8" name="Прямоугольник 7">
            <a:extLst>
              <a:ext uri="{FF2B5EF4-FFF2-40B4-BE49-F238E27FC236}">
                <a16:creationId xmlns:a16="http://schemas.microsoft.com/office/drawing/2014/main" id="{96BF6FE0-D32F-62AC-32BA-DAE400769CFF}"/>
              </a:ext>
            </a:extLst>
          </p:cNvPr>
          <p:cNvSpPr/>
          <p:nvPr/>
        </p:nvSpPr>
        <p:spPr>
          <a:xfrm>
            <a:off x="458070" y="1400559"/>
            <a:ext cx="3521502" cy="646331"/>
          </a:xfrm>
          <a:prstGeom prst="rect">
            <a:avLst/>
          </a:prstGeom>
        </p:spPr>
        <p:txBody>
          <a:bodyPr wrap="square" anchor="ctr">
            <a:spAutoFit/>
          </a:bodyPr>
          <a:lstStyle/>
          <a:p>
            <a:pPr defTabSz="914400">
              <a:defRPr/>
            </a:pPr>
            <a:r>
              <a:rPr lang="en-US" sz="3600" b="1" dirty="0">
                <a:solidFill>
                  <a:schemeClr val="bg1"/>
                </a:solidFill>
                <a:latin typeface="SB Sans Display" panose="020B0503040504020204" pitchFamily="34" charset="0"/>
                <a:cs typeface="SB Sans Display" panose="020B0503040504020204" pitchFamily="34" charset="0"/>
              </a:rPr>
              <a:t>&gt;1</a:t>
            </a:r>
            <a:r>
              <a:rPr lang="en-US" sz="2400" b="1" dirty="0">
                <a:solidFill>
                  <a:schemeClr val="bg1"/>
                </a:solidFill>
                <a:latin typeface="SB Sans Display" panose="020B0503040504020204" pitchFamily="34" charset="0"/>
                <a:cs typeface="SB Sans Display" panose="020B0503040504020204" pitchFamily="34" charset="0"/>
              </a:rPr>
              <a:t> </a:t>
            </a:r>
            <a:r>
              <a:rPr lang="ru-RU" sz="2400" b="1" dirty="0">
                <a:solidFill>
                  <a:schemeClr val="bg1"/>
                </a:solidFill>
                <a:latin typeface="SB Sans Display" panose="020B0503040504020204" pitchFamily="34" charset="0"/>
                <a:cs typeface="SB Sans Display" panose="020B0503040504020204" pitchFamily="34" charset="0"/>
              </a:rPr>
              <a:t>млрд руб.</a:t>
            </a:r>
          </a:p>
        </p:txBody>
      </p:sp>
      <p:pic>
        <p:nvPicPr>
          <p:cNvPr id="9" name="Рисунок 8">
            <a:extLst>
              <a:ext uri="{FF2B5EF4-FFF2-40B4-BE49-F238E27FC236}">
                <a16:creationId xmlns:a16="http://schemas.microsoft.com/office/drawing/2014/main" id="{2A771D37-048C-7B43-B111-536EFE1265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5383" y="1196566"/>
            <a:ext cx="741964" cy="725513"/>
          </a:xfrm>
          <a:prstGeom prst="rect">
            <a:avLst/>
          </a:prstGeom>
        </p:spPr>
      </p:pic>
      <p:sp>
        <p:nvSpPr>
          <p:cNvPr id="10" name="Скругленный прямоугольник 9">
            <a:extLst>
              <a:ext uri="{FF2B5EF4-FFF2-40B4-BE49-F238E27FC236}">
                <a16:creationId xmlns:a16="http://schemas.microsoft.com/office/drawing/2014/main" id="{E3CE6D7B-20E8-6133-3083-543AB6405FDC}"/>
              </a:ext>
            </a:extLst>
          </p:cNvPr>
          <p:cNvSpPr/>
          <p:nvPr/>
        </p:nvSpPr>
        <p:spPr>
          <a:xfrm>
            <a:off x="351277" y="3007145"/>
            <a:ext cx="4009307" cy="3678030"/>
          </a:xfrm>
          <a:prstGeom prst="roundRect">
            <a:avLst>
              <a:gd name="adj" fmla="val 6510"/>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95883D4-1E88-837D-E5F0-3423DBBEBDD3}"/>
              </a:ext>
            </a:extLst>
          </p:cNvPr>
          <p:cNvSpPr txBox="1"/>
          <p:nvPr/>
        </p:nvSpPr>
        <p:spPr>
          <a:xfrm>
            <a:off x="461487" y="3135032"/>
            <a:ext cx="4009307" cy="584775"/>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600" b="1" dirty="0">
                <a:solidFill>
                  <a:srgbClr val="0DC9C0"/>
                </a:solidFill>
                <a:latin typeface="SB Sans Display" panose="020B0503040504020204" pitchFamily="34" charset="0"/>
                <a:cs typeface="SB Sans Display" panose="020B0503040504020204" pitchFamily="34" charset="0"/>
              </a:rPr>
              <a:t>ОПЫТ ЦИФРОВОЙ ТРАНСФОРМАЦИИ</a:t>
            </a:r>
            <a:endParaRPr kumimoji="0" lang="en-US" sz="1600" b="1" u="none" strike="noStrike" kern="1200" cap="none" spc="0" normalizeH="0" baseline="0" noProof="0" dirty="0">
              <a:ln>
                <a:noFill/>
              </a:ln>
              <a:solidFill>
                <a:srgbClr val="0DC9C0"/>
              </a:solidFill>
              <a:effectLst/>
              <a:uLnTx/>
              <a:uFillTx/>
              <a:latin typeface="SB Sans Display" panose="020B0503040504020204" pitchFamily="34" charset="0"/>
              <a:cs typeface="SB Sans Display" panose="020B0503040504020204" pitchFamily="34" charset="0"/>
            </a:endParaRPr>
          </a:p>
        </p:txBody>
      </p:sp>
      <p:sp>
        <p:nvSpPr>
          <p:cNvPr id="12" name="Прямоугольник 11">
            <a:extLst>
              <a:ext uri="{FF2B5EF4-FFF2-40B4-BE49-F238E27FC236}">
                <a16:creationId xmlns:a16="http://schemas.microsoft.com/office/drawing/2014/main" id="{1B93B1A4-BC0E-4D4A-8808-954110009876}"/>
              </a:ext>
            </a:extLst>
          </p:cNvPr>
          <p:cNvSpPr/>
          <p:nvPr/>
        </p:nvSpPr>
        <p:spPr>
          <a:xfrm>
            <a:off x="813329" y="3792075"/>
            <a:ext cx="3481337" cy="2893100"/>
          </a:xfrm>
          <a:prstGeom prst="rect">
            <a:avLst/>
          </a:prstGeom>
        </p:spPr>
        <p:txBody>
          <a:bodyPr wrap="square">
            <a:spAutoFit/>
          </a:bodyPr>
          <a:lstStyle/>
          <a:p>
            <a:pPr fontAlgn="base"/>
            <a:r>
              <a:rPr lang="ru-RU" sz="1300" dirty="0">
                <a:solidFill>
                  <a:schemeClr val="bg1"/>
                </a:solidFill>
                <a:latin typeface="SB Sans Display" panose="020B0503040504020204" pitchFamily="34" charset="0"/>
                <a:cs typeface="SB Sans Display" panose="020B0503040504020204" pitchFamily="34" charset="0"/>
              </a:rPr>
              <a:t>Использование технологии компьютерного зрения </a:t>
            </a:r>
            <a:r>
              <a:rPr lang="en-US" sz="1300" dirty="0">
                <a:solidFill>
                  <a:schemeClr val="bg1"/>
                </a:solidFill>
                <a:latin typeface="SB Sans Display" panose="020B0503040504020204" pitchFamily="34" charset="0"/>
                <a:cs typeface="SB Sans Display" panose="020B0503040504020204" pitchFamily="34" charset="0"/>
              </a:rPr>
              <a:t>(CV) </a:t>
            </a:r>
            <a:r>
              <a:rPr lang="ru-RU" sz="1300" dirty="0">
                <a:solidFill>
                  <a:schemeClr val="bg1"/>
                </a:solidFill>
                <a:latin typeface="SB Sans Display" panose="020B0503040504020204" pitchFamily="34" charset="0"/>
                <a:cs typeface="SB Sans Display" panose="020B0503040504020204" pitchFamily="34" charset="0"/>
              </a:rPr>
              <a:t>на базе машинного обучения для автоматического контроля состояния цепей конвейеров</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Непрерывный мониторинг протяжённости конвейера в круглосуточном режиме реального времени.</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Автоматическое оповещение оператора при обнаружении производственных дефектов</a:t>
            </a:r>
          </a:p>
        </p:txBody>
      </p:sp>
      <p:sp>
        <p:nvSpPr>
          <p:cNvPr id="14" name="Рисунок 41">
            <a:extLst>
              <a:ext uri="{FF2B5EF4-FFF2-40B4-BE49-F238E27FC236}">
                <a16:creationId xmlns:a16="http://schemas.microsoft.com/office/drawing/2014/main" id="{C45771CD-60CC-ADE6-471A-3AFADC2F4742}"/>
              </a:ext>
            </a:extLst>
          </p:cNvPr>
          <p:cNvSpPr/>
          <p:nvPr/>
        </p:nvSpPr>
        <p:spPr>
          <a:xfrm>
            <a:off x="556320" y="3817773"/>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Рисунок 41">
            <a:extLst>
              <a:ext uri="{FF2B5EF4-FFF2-40B4-BE49-F238E27FC236}">
                <a16:creationId xmlns:a16="http://schemas.microsoft.com/office/drawing/2014/main" id="{DA01EB01-8CD1-CC89-ACBE-5630C0D1C997}"/>
              </a:ext>
            </a:extLst>
          </p:cNvPr>
          <p:cNvSpPr/>
          <p:nvPr/>
        </p:nvSpPr>
        <p:spPr>
          <a:xfrm>
            <a:off x="555489" y="5009724"/>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Рисунок 41">
            <a:extLst>
              <a:ext uri="{FF2B5EF4-FFF2-40B4-BE49-F238E27FC236}">
                <a16:creationId xmlns:a16="http://schemas.microsoft.com/office/drawing/2014/main" id="{C02651D0-BBBA-D349-9C36-C554146379D2}"/>
              </a:ext>
            </a:extLst>
          </p:cNvPr>
          <p:cNvSpPr/>
          <p:nvPr/>
        </p:nvSpPr>
        <p:spPr>
          <a:xfrm>
            <a:off x="555489" y="6003260"/>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Скругленный прямоугольник 18">
            <a:extLst>
              <a:ext uri="{FF2B5EF4-FFF2-40B4-BE49-F238E27FC236}">
                <a16:creationId xmlns:a16="http://schemas.microsoft.com/office/drawing/2014/main" id="{768A993F-0973-9C07-0F01-057300E41F63}"/>
              </a:ext>
            </a:extLst>
          </p:cNvPr>
          <p:cNvSpPr/>
          <p:nvPr/>
        </p:nvSpPr>
        <p:spPr>
          <a:xfrm>
            <a:off x="4585446" y="1299908"/>
            <a:ext cx="7041195" cy="4385271"/>
          </a:xfrm>
          <a:prstGeom prst="roundRect">
            <a:avLst>
              <a:gd name="adj" fmla="val 8616"/>
            </a:avLst>
          </a:prstGeom>
          <a:blipFill>
            <a:blip r:embed="rId3"/>
            <a:srcRect/>
            <a:stretch>
              <a:fillRect l="-7311" t="-22536" r="-8567" b="-15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кругленный прямоугольник 19">
            <a:extLst>
              <a:ext uri="{FF2B5EF4-FFF2-40B4-BE49-F238E27FC236}">
                <a16:creationId xmlns:a16="http://schemas.microsoft.com/office/drawing/2014/main" id="{9E2199C4-9F2C-7E93-737E-EEA6A2174FFC}"/>
              </a:ext>
            </a:extLst>
          </p:cNvPr>
          <p:cNvSpPr/>
          <p:nvPr/>
        </p:nvSpPr>
        <p:spPr>
          <a:xfrm>
            <a:off x="4822635" y="3627781"/>
            <a:ext cx="6556035" cy="3038404"/>
          </a:xfrm>
          <a:prstGeom prst="roundRect">
            <a:avLst>
              <a:gd name="adj" fmla="val 10273"/>
            </a:avLst>
          </a:prstGeom>
          <a:gradFill flip="none" rotWithShape="1">
            <a:gsLst>
              <a:gs pos="86000">
                <a:srgbClr val="009594"/>
              </a:gs>
              <a:gs pos="31000">
                <a:srgbClr val="00C7C5"/>
              </a:gs>
              <a:gs pos="0">
                <a:srgbClr val="B3F75B"/>
              </a:gs>
            </a:gsLst>
            <a:path path="circle">
              <a:fillToRect t="100000" r="100000"/>
            </a:path>
            <a:tileRect l="-100000" b="-100000"/>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Прямоугольник 12">
            <a:extLst>
              <a:ext uri="{FF2B5EF4-FFF2-40B4-BE49-F238E27FC236}">
                <a16:creationId xmlns:a16="http://schemas.microsoft.com/office/drawing/2014/main" id="{33773397-5C47-AA20-0ECA-B83AB02C7D2D}"/>
              </a:ext>
            </a:extLst>
          </p:cNvPr>
          <p:cNvSpPr/>
          <p:nvPr/>
        </p:nvSpPr>
        <p:spPr>
          <a:xfrm>
            <a:off x="5384946" y="4220176"/>
            <a:ext cx="5828700" cy="2292935"/>
          </a:xfrm>
          <a:prstGeom prst="rect">
            <a:avLst/>
          </a:prstGeom>
        </p:spPr>
        <p:txBody>
          <a:bodyPr wrap="square">
            <a:spAutoFit/>
          </a:bodyPr>
          <a:lstStyle/>
          <a:p>
            <a:pPr fontAlgn="base"/>
            <a:r>
              <a:rPr lang="ru-RU" sz="1300" dirty="0">
                <a:solidFill>
                  <a:schemeClr val="bg1"/>
                </a:solidFill>
                <a:latin typeface="SB Sans Display" panose="020B0503040504020204" pitchFamily="34" charset="0"/>
                <a:cs typeface="SB Sans Display" panose="020B0503040504020204" pitchFamily="34" charset="0"/>
              </a:rPr>
              <a:t>Устранение аварийных простоев оборудования вследствие поломок </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Сокращение </a:t>
            </a:r>
            <a:r>
              <a:rPr lang="ru-RU" sz="1400" b="1" dirty="0">
                <a:solidFill>
                  <a:schemeClr val="bg1"/>
                </a:solidFill>
                <a:latin typeface="SB Sans Display" panose="020B0503040504020204" pitchFamily="34" charset="0"/>
                <a:cs typeface="SB Sans Display" panose="020B0503040504020204" pitchFamily="34" charset="0"/>
              </a:rPr>
              <a:t>в 5</a:t>
            </a:r>
            <a:r>
              <a:rPr lang="ru-RU" sz="1400" dirty="0">
                <a:solidFill>
                  <a:schemeClr val="bg1"/>
                </a:solidFill>
                <a:latin typeface="SB Sans Display" panose="020B0503040504020204" pitchFamily="34" charset="0"/>
                <a:cs typeface="SB Sans Display" panose="020B0503040504020204" pitchFamily="34" charset="0"/>
              </a:rPr>
              <a:t> </a:t>
            </a:r>
            <a:r>
              <a:rPr lang="ru-RU" sz="1300" dirty="0">
                <a:solidFill>
                  <a:schemeClr val="bg1"/>
                </a:solidFill>
                <a:latin typeface="SB Sans Display" panose="020B0503040504020204" pitchFamily="34" charset="0"/>
                <a:cs typeface="SB Sans Display" panose="020B0503040504020204" pitchFamily="34" charset="0"/>
              </a:rPr>
              <a:t>раз времени реагирования на поломки</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Ускоренное устранение неисправностей и поддержание стабильной работы оборудования</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Моментальное оповещение об обнаружении производственно-технологических проблем</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Снижение затрат на ТОиР</a:t>
            </a:r>
          </a:p>
        </p:txBody>
      </p:sp>
      <p:sp>
        <p:nvSpPr>
          <p:cNvPr id="21" name="TextBox 20">
            <a:extLst>
              <a:ext uri="{FF2B5EF4-FFF2-40B4-BE49-F238E27FC236}">
                <a16:creationId xmlns:a16="http://schemas.microsoft.com/office/drawing/2014/main" id="{C301B452-8AC2-5859-0705-DD3C54DEEC57}"/>
              </a:ext>
            </a:extLst>
          </p:cNvPr>
          <p:cNvSpPr txBox="1"/>
          <p:nvPr/>
        </p:nvSpPr>
        <p:spPr>
          <a:xfrm>
            <a:off x="4987658" y="3801348"/>
            <a:ext cx="6225988"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600" b="1" dirty="0">
                <a:solidFill>
                  <a:schemeClr val="bg1"/>
                </a:solidFill>
                <a:latin typeface="SB Sans Display" panose="020B0503040504020204" pitchFamily="34" charset="0"/>
                <a:cs typeface="SB Sans Display" panose="020B0503040504020204" pitchFamily="34" charset="0"/>
              </a:rPr>
              <a:t>ЭФФЕКТ ОТ ЦИФРОВОЙ ТРАНСФОРМАЦИИ</a:t>
            </a:r>
            <a:endParaRPr kumimoji="0" lang="en-US" sz="1600" b="1" u="none" strike="noStrike" kern="1200" cap="none" spc="0" normalizeH="0" baseline="0" noProof="0" dirty="0">
              <a:ln>
                <a:noFill/>
              </a:ln>
              <a:solidFill>
                <a:schemeClr val="bg1"/>
              </a:solidFill>
              <a:effectLst/>
              <a:uLnTx/>
              <a:uFillTx/>
              <a:latin typeface="SB Sans Display" panose="020B0503040504020204" pitchFamily="34" charset="0"/>
              <a:cs typeface="SB Sans Display" panose="020B0503040504020204" pitchFamily="34" charset="0"/>
            </a:endParaRPr>
          </a:p>
        </p:txBody>
      </p:sp>
      <p:sp>
        <p:nvSpPr>
          <p:cNvPr id="22" name="Рисунок 41">
            <a:extLst>
              <a:ext uri="{FF2B5EF4-FFF2-40B4-BE49-F238E27FC236}">
                <a16:creationId xmlns:a16="http://schemas.microsoft.com/office/drawing/2014/main" id="{EABD83F4-03C6-14EC-B4C2-B8A86E37BBC0}"/>
              </a:ext>
            </a:extLst>
          </p:cNvPr>
          <p:cNvSpPr/>
          <p:nvPr/>
        </p:nvSpPr>
        <p:spPr>
          <a:xfrm>
            <a:off x="5069780" y="4211457"/>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Рисунок 41">
            <a:extLst>
              <a:ext uri="{FF2B5EF4-FFF2-40B4-BE49-F238E27FC236}">
                <a16:creationId xmlns:a16="http://schemas.microsoft.com/office/drawing/2014/main" id="{54BA79E3-7EB3-155C-AAC5-02C819CDE578}"/>
              </a:ext>
            </a:extLst>
          </p:cNvPr>
          <p:cNvSpPr/>
          <p:nvPr/>
        </p:nvSpPr>
        <p:spPr>
          <a:xfrm>
            <a:off x="5069780" y="4628526"/>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Рисунок 23">
            <a:extLst>
              <a:ext uri="{FF2B5EF4-FFF2-40B4-BE49-F238E27FC236}">
                <a16:creationId xmlns:a16="http://schemas.microsoft.com/office/drawing/2014/main" id="{24107FBD-5DCA-8088-A167-6F6A73B8CC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80444" y="3293366"/>
            <a:ext cx="520492" cy="783592"/>
          </a:xfrm>
          <a:prstGeom prst="rect">
            <a:avLst/>
          </a:prstGeom>
          <a:effectLst>
            <a:outerShdw blurRad="154853" dist="49730" dir="2700000" algn="tl" rotWithShape="0">
              <a:prstClr val="black">
                <a:alpha val="40000"/>
              </a:prstClr>
            </a:outerShdw>
          </a:effectLst>
        </p:spPr>
      </p:pic>
      <p:sp>
        <p:nvSpPr>
          <p:cNvPr id="25" name="Рисунок 41">
            <a:extLst>
              <a:ext uri="{FF2B5EF4-FFF2-40B4-BE49-F238E27FC236}">
                <a16:creationId xmlns:a16="http://schemas.microsoft.com/office/drawing/2014/main" id="{D1AC9F6C-6FF2-A368-3BC1-98D96D0F49BA}"/>
              </a:ext>
            </a:extLst>
          </p:cNvPr>
          <p:cNvSpPr/>
          <p:nvPr/>
        </p:nvSpPr>
        <p:spPr>
          <a:xfrm>
            <a:off x="5069780" y="5067898"/>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Рисунок 41">
            <a:extLst>
              <a:ext uri="{FF2B5EF4-FFF2-40B4-BE49-F238E27FC236}">
                <a16:creationId xmlns:a16="http://schemas.microsoft.com/office/drawing/2014/main" id="{305DC39C-42CD-3008-1E0A-7377B9C87522}"/>
              </a:ext>
            </a:extLst>
          </p:cNvPr>
          <p:cNvSpPr/>
          <p:nvPr/>
        </p:nvSpPr>
        <p:spPr>
          <a:xfrm>
            <a:off x="5069780" y="5622131"/>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Рисунок 41">
            <a:extLst>
              <a:ext uri="{FF2B5EF4-FFF2-40B4-BE49-F238E27FC236}">
                <a16:creationId xmlns:a16="http://schemas.microsoft.com/office/drawing/2014/main" id="{747F0A81-CAF7-D92A-0AF0-F4C9BED55416}"/>
              </a:ext>
            </a:extLst>
          </p:cNvPr>
          <p:cNvSpPr/>
          <p:nvPr/>
        </p:nvSpPr>
        <p:spPr>
          <a:xfrm>
            <a:off x="5080369" y="6199977"/>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57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500" fill="hold">
                                          <p:stCondLst>
                                            <p:cond delay="0"/>
                                          </p:stCondLst>
                                        </p:cTn>
                                        <p:tgtEl>
                                          <p:spTgt spid="9"/>
                                        </p:tgtEl>
                                        <p:attrNameLst>
                                          <p:attrName>r</p:attrName>
                                        </p:attrNameLst>
                                      </p:cBhvr>
                                    </p:animRot>
                                    <p:animRot by="-240000">
                                      <p:cBhvr>
                                        <p:cTn id="7" dur="1000" fill="hold">
                                          <p:stCondLst>
                                            <p:cond delay="1000"/>
                                          </p:stCondLst>
                                        </p:cTn>
                                        <p:tgtEl>
                                          <p:spTgt spid="9"/>
                                        </p:tgtEl>
                                        <p:attrNameLst>
                                          <p:attrName>r</p:attrName>
                                        </p:attrNameLst>
                                      </p:cBhvr>
                                    </p:animRot>
                                    <p:animRot by="240000">
                                      <p:cBhvr>
                                        <p:cTn id="8" dur="1000" fill="hold">
                                          <p:stCondLst>
                                            <p:cond delay="2000"/>
                                          </p:stCondLst>
                                        </p:cTn>
                                        <p:tgtEl>
                                          <p:spTgt spid="9"/>
                                        </p:tgtEl>
                                        <p:attrNameLst>
                                          <p:attrName>r</p:attrName>
                                        </p:attrNameLst>
                                      </p:cBhvr>
                                    </p:animRot>
                                    <p:animRot by="-240000">
                                      <p:cBhvr>
                                        <p:cTn id="9" dur="1000" fill="hold">
                                          <p:stCondLst>
                                            <p:cond delay="3000"/>
                                          </p:stCondLst>
                                        </p:cTn>
                                        <p:tgtEl>
                                          <p:spTgt spid="9"/>
                                        </p:tgtEl>
                                        <p:attrNameLst>
                                          <p:attrName>r</p:attrName>
                                        </p:attrNameLst>
                                      </p:cBhvr>
                                    </p:animRot>
                                    <p:animRot by="120000">
                                      <p:cBhvr>
                                        <p:cTn id="10" dur="1000" fill="hold">
                                          <p:stCondLst>
                                            <p:cond delay="4000"/>
                                          </p:stCondLst>
                                        </p:cTn>
                                        <p:tgtEl>
                                          <p:spTgt spid="9"/>
                                        </p:tgtEl>
                                        <p:attrNameLst>
                                          <p:attrName>r</p:attrName>
                                        </p:attrNameLst>
                                      </p:cBhvr>
                                    </p:animRot>
                                  </p:childTnLst>
                                </p:cTn>
                              </p:par>
                              <p:par>
                                <p:cTn id="11" presetID="0" presetClass="path" presetSubtype="0" repeatCount="indefinite" accel="50000" decel="50000" autoRev="1" fill="hold" nodeType="withEffect">
                                  <p:stCondLst>
                                    <p:cond delay="0"/>
                                  </p:stCondLst>
                                  <p:childTnLst>
                                    <p:animMotion origin="layout" path="M -0.00208 0.02384 L -0.00208 0.00764 " pathEditMode="relative" rAng="0" ptsTypes="AA">
                                      <p:cBhvr>
                                        <p:cTn id="12" dur="2000" fill="hold"/>
                                        <p:tgtEl>
                                          <p:spTgt spid="24"/>
                                        </p:tgtEl>
                                        <p:attrNameLst>
                                          <p:attrName>ppt_x</p:attrName>
                                          <p:attrName>ppt_y</p:attrName>
                                        </p:attrNameLst>
                                      </p:cBhvr>
                                      <p:rCtr x="0" y="-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1E520-7139-6519-6435-3E3500746A24}"/>
            </a:ext>
          </a:extLst>
        </p:cNvPr>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145C381C-B862-C2C7-5970-14671E7ABBA7}"/>
              </a:ext>
            </a:extLst>
          </p:cNvPr>
          <p:cNvSpPr/>
          <p:nvPr/>
        </p:nvSpPr>
        <p:spPr>
          <a:xfrm>
            <a:off x="351277" y="276809"/>
            <a:ext cx="11489446" cy="769441"/>
          </a:xfrm>
          <a:prstGeom prst="rect">
            <a:avLst/>
          </a:prstGeom>
        </p:spPr>
        <p:txBody>
          <a:bodyPr wrap="square" anchor="ctr">
            <a:spAutoFit/>
          </a:bodyPr>
          <a:lstStyle/>
          <a:p>
            <a:pPr defTabSz="914400">
              <a:defRPr/>
            </a:pPr>
            <a:r>
              <a:rPr lang="ru-RU" sz="2400" b="1" dirty="0">
                <a:solidFill>
                  <a:schemeClr val="bg1"/>
                </a:solidFill>
                <a:latin typeface="SB Sans Display" panose="020B0503040504020204" pitchFamily="34" charset="0"/>
                <a:cs typeface="SB Sans Display" panose="020B0503040504020204" pitchFamily="34" charset="0"/>
              </a:rPr>
              <a:t>КЕЙС </a:t>
            </a:r>
            <a:r>
              <a:rPr lang="en-US" sz="2400" b="1" dirty="0">
                <a:solidFill>
                  <a:schemeClr val="bg1"/>
                </a:solidFill>
                <a:latin typeface="SB Sans Display" panose="020B0503040504020204" pitchFamily="34" charset="0"/>
                <a:cs typeface="SB Sans Display" panose="020B0503040504020204" pitchFamily="34" charset="0"/>
              </a:rPr>
              <a:t>#</a:t>
            </a:r>
            <a:r>
              <a:rPr lang="ru-RU" sz="2400" b="1" dirty="0">
                <a:solidFill>
                  <a:schemeClr val="bg1"/>
                </a:solidFill>
                <a:latin typeface="SB Sans Display" panose="020B0503040504020204" pitchFamily="34" charset="0"/>
                <a:cs typeface="SB Sans Display" panose="020B0503040504020204" pitchFamily="34" charset="0"/>
              </a:rPr>
              <a:t>4</a:t>
            </a:r>
            <a:endParaRPr lang="en-US" sz="2400" b="1" dirty="0">
              <a:solidFill>
                <a:schemeClr val="bg1"/>
              </a:solidFill>
              <a:latin typeface="SB Sans Display" panose="020B0503040504020204" pitchFamily="34" charset="0"/>
              <a:cs typeface="SB Sans Display" panose="020B0503040504020204" pitchFamily="34" charset="0"/>
            </a:endParaRPr>
          </a:p>
          <a:p>
            <a:pPr defTabSz="914400">
              <a:defRPr/>
            </a:pPr>
            <a:r>
              <a:rPr lang="ru-RU" sz="2000" b="1" dirty="0">
                <a:solidFill>
                  <a:schemeClr val="bg1"/>
                </a:solidFill>
                <a:latin typeface="SB Sans Display" panose="020B0503040504020204" pitchFamily="34" charset="0"/>
                <a:cs typeface="SB Sans Display" panose="020B0503040504020204" pitchFamily="34" charset="0"/>
              </a:rPr>
              <a:t>Использование цифровых технологий в трубном производстве</a:t>
            </a:r>
          </a:p>
        </p:txBody>
      </p:sp>
      <p:sp>
        <p:nvSpPr>
          <p:cNvPr id="7" name="Скругленный прямоугольник 6">
            <a:extLst>
              <a:ext uri="{FF2B5EF4-FFF2-40B4-BE49-F238E27FC236}">
                <a16:creationId xmlns:a16="http://schemas.microsoft.com/office/drawing/2014/main" id="{5D5BAD3A-C761-A705-F200-B07E04047307}"/>
              </a:ext>
            </a:extLst>
          </p:cNvPr>
          <p:cNvSpPr/>
          <p:nvPr/>
        </p:nvSpPr>
        <p:spPr>
          <a:xfrm>
            <a:off x="351277" y="1299909"/>
            <a:ext cx="4009307" cy="1539039"/>
          </a:xfrm>
          <a:prstGeom prst="roundRect">
            <a:avLst>
              <a:gd name="adj" fmla="val 15141"/>
            </a:avLst>
          </a:prstGeom>
          <a:gradFill>
            <a:gsLst>
              <a:gs pos="91000">
                <a:srgbClr val="4173F4"/>
              </a:gs>
              <a:gs pos="0">
                <a:srgbClr val="FF8BFF"/>
              </a:gs>
            </a:gsLst>
            <a:path path="circle">
              <a:fillToRect l="100000" b="100000"/>
            </a:path>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Прямоугольник 1">
            <a:extLst>
              <a:ext uri="{FF2B5EF4-FFF2-40B4-BE49-F238E27FC236}">
                <a16:creationId xmlns:a16="http://schemas.microsoft.com/office/drawing/2014/main" id="{86983CB7-57FD-FBCD-022A-A420FA6DE994}"/>
              </a:ext>
            </a:extLst>
          </p:cNvPr>
          <p:cNvSpPr/>
          <p:nvPr/>
        </p:nvSpPr>
        <p:spPr>
          <a:xfrm>
            <a:off x="458070" y="1956332"/>
            <a:ext cx="3795720" cy="523220"/>
          </a:xfrm>
          <a:prstGeom prst="rect">
            <a:avLst/>
          </a:prstGeom>
        </p:spPr>
        <p:txBody>
          <a:bodyPr wrap="square">
            <a:spAutoFit/>
          </a:bodyPr>
          <a:lstStyle/>
          <a:p>
            <a:r>
              <a:rPr lang="ru-RU" sz="1400" dirty="0">
                <a:solidFill>
                  <a:schemeClr val="bg1"/>
                </a:solidFill>
                <a:latin typeface="SB Sans Display" panose="020B0503040504020204" pitchFamily="34" charset="0"/>
                <a:cs typeface="SB Sans Display" panose="020B0503040504020204" pitchFamily="34" charset="0"/>
              </a:rPr>
              <a:t>Экономический эффект от внедрения цифровых двойников</a:t>
            </a:r>
          </a:p>
        </p:txBody>
      </p:sp>
      <p:sp>
        <p:nvSpPr>
          <p:cNvPr id="8" name="Прямоугольник 7">
            <a:extLst>
              <a:ext uri="{FF2B5EF4-FFF2-40B4-BE49-F238E27FC236}">
                <a16:creationId xmlns:a16="http://schemas.microsoft.com/office/drawing/2014/main" id="{95390631-2590-0E77-21D1-11ADACA37DA9}"/>
              </a:ext>
            </a:extLst>
          </p:cNvPr>
          <p:cNvSpPr/>
          <p:nvPr/>
        </p:nvSpPr>
        <p:spPr>
          <a:xfrm>
            <a:off x="458070" y="1400559"/>
            <a:ext cx="3521502" cy="646331"/>
          </a:xfrm>
          <a:prstGeom prst="rect">
            <a:avLst/>
          </a:prstGeom>
        </p:spPr>
        <p:txBody>
          <a:bodyPr wrap="square" anchor="ctr">
            <a:spAutoFit/>
          </a:bodyPr>
          <a:lstStyle/>
          <a:p>
            <a:pPr defTabSz="914400">
              <a:defRPr/>
            </a:pPr>
            <a:r>
              <a:rPr lang="en-US" sz="3600" b="1" dirty="0">
                <a:solidFill>
                  <a:schemeClr val="bg1"/>
                </a:solidFill>
                <a:latin typeface="SB Sans Display" panose="020B0503040504020204" pitchFamily="34" charset="0"/>
                <a:cs typeface="SB Sans Display" panose="020B0503040504020204" pitchFamily="34" charset="0"/>
              </a:rPr>
              <a:t>&gt;</a:t>
            </a:r>
            <a:r>
              <a:rPr lang="ru-RU" sz="3600" b="1" dirty="0">
                <a:solidFill>
                  <a:schemeClr val="bg1"/>
                </a:solidFill>
                <a:latin typeface="SB Sans Display" panose="020B0503040504020204" pitchFamily="34" charset="0"/>
                <a:cs typeface="SB Sans Display" panose="020B0503040504020204" pitchFamily="34" charset="0"/>
              </a:rPr>
              <a:t>0,5</a:t>
            </a:r>
            <a:r>
              <a:rPr lang="en-US" sz="2400" b="1" dirty="0">
                <a:solidFill>
                  <a:schemeClr val="bg1"/>
                </a:solidFill>
                <a:latin typeface="SB Sans Display" panose="020B0503040504020204" pitchFamily="34" charset="0"/>
                <a:cs typeface="SB Sans Display" panose="020B0503040504020204" pitchFamily="34" charset="0"/>
              </a:rPr>
              <a:t> </a:t>
            </a:r>
            <a:r>
              <a:rPr lang="ru-RU" sz="2400" b="1" dirty="0">
                <a:solidFill>
                  <a:schemeClr val="bg1"/>
                </a:solidFill>
                <a:latin typeface="SB Sans Display" panose="020B0503040504020204" pitchFamily="34" charset="0"/>
                <a:cs typeface="SB Sans Display" panose="020B0503040504020204" pitchFamily="34" charset="0"/>
              </a:rPr>
              <a:t>млрд руб.</a:t>
            </a:r>
          </a:p>
        </p:txBody>
      </p:sp>
      <p:pic>
        <p:nvPicPr>
          <p:cNvPr id="9" name="Рисунок 8">
            <a:extLst>
              <a:ext uri="{FF2B5EF4-FFF2-40B4-BE49-F238E27FC236}">
                <a16:creationId xmlns:a16="http://schemas.microsoft.com/office/drawing/2014/main" id="{978BFD04-44DE-7BD8-76A9-A203A0F6A8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5383" y="1196566"/>
            <a:ext cx="741964" cy="725513"/>
          </a:xfrm>
          <a:prstGeom prst="rect">
            <a:avLst/>
          </a:prstGeom>
        </p:spPr>
      </p:pic>
      <p:sp>
        <p:nvSpPr>
          <p:cNvPr id="10" name="Скругленный прямоугольник 9">
            <a:extLst>
              <a:ext uri="{FF2B5EF4-FFF2-40B4-BE49-F238E27FC236}">
                <a16:creationId xmlns:a16="http://schemas.microsoft.com/office/drawing/2014/main" id="{99563831-4E42-1A5A-4C5C-3D661872A000}"/>
              </a:ext>
            </a:extLst>
          </p:cNvPr>
          <p:cNvSpPr/>
          <p:nvPr/>
        </p:nvSpPr>
        <p:spPr>
          <a:xfrm>
            <a:off x="351277" y="3007145"/>
            <a:ext cx="4009307" cy="3678030"/>
          </a:xfrm>
          <a:prstGeom prst="roundRect">
            <a:avLst>
              <a:gd name="adj" fmla="val 6510"/>
            </a:avLst>
          </a:prstGeom>
          <a:solidFill>
            <a:srgbClr val="44546A">
              <a:lumMod val="75000"/>
            </a:srgbClr>
          </a:solidFill>
          <a:ln w="12700" cap="flat" cmpd="sng" algn="ctr">
            <a:noFill/>
            <a:prstDash val="solid"/>
            <a:miter lim="800000"/>
          </a:ln>
          <a:effectLst>
            <a:outerShdw blurRad="291761" dist="350417" dir="8100000" algn="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3A8A972-E1D5-545D-A816-6FC6FA42C966}"/>
              </a:ext>
            </a:extLst>
          </p:cNvPr>
          <p:cNvSpPr txBox="1"/>
          <p:nvPr/>
        </p:nvSpPr>
        <p:spPr>
          <a:xfrm>
            <a:off x="461487" y="3135032"/>
            <a:ext cx="4009307" cy="584775"/>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600" b="1" dirty="0">
                <a:solidFill>
                  <a:srgbClr val="0DC9C0"/>
                </a:solidFill>
                <a:latin typeface="SB Sans Display" panose="020B0503040504020204" pitchFamily="34" charset="0"/>
                <a:cs typeface="SB Sans Display" panose="020B0503040504020204" pitchFamily="34" charset="0"/>
              </a:rPr>
              <a:t>ОПЫТ ЦИФРОВОЙ ТРАНСФОРМАЦИИ</a:t>
            </a:r>
            <a:endParaRPr kumimoji="0" lang="en-US" sz="1600" b="1" u="none" strike="noStrike" kern="1200" cap="none" spc="0" normalizeH="0" baseline="0" noProof="0" dirty="0">
              <a:ln>
                <a:noFill/>
              </a:ln>
              <a:solidFill>
                <a:srgbClr val="0DC9C0"/>
              </a:solidFill>
              <a:effectLst/>
              <a:uLnTx/>
              <a:uFillTx/>
              <a:latin typeface="SB Sans Display" panose="020B0503040504020204" pitchFamily="34" charset="0"/>
              <a:cs typeface="SB Sans Display" panose="020B0503040504020204" pitchFamily="34" charset="0"/>
            </a:endParaRPr>
          </a:p>
        </p:txBody>
      </p:sp>
      <p:sp>
        <p:nvSpPr>
          <p:cNvPr id="12" name="Прямоугольник 11">
            <a:extLst>
              <a:ext uri="{FF2B5EF4-FFF2-40B4-BE49-F238E27FC236}">
                <a16:creationId xmlns:a16="http://schemas.microsoft.com/office/drawing/2014/main" id="{08A2E79B-0539-A04E-8AAD-2CB924A6AEBD}"/>
              </a:ext>
            </a:extLst>
          </p:cNvPr>
          <p:cNvSpPr/>
          <p:nvPr/>
        </p:nvSpPr>
        <p:spPr>
          <a:xfrm>
            <a:off x="813329" y="3792075"/>
            <a:ext cx="3481337" cy="2893100"/>
          </a:xfrm>
          <a:prstGeom prst="rect">
            <a:avLst/>
          </a:prstGeom>
        </p:spPr>
        <p:txBody>
          <a:bodyPr wrap="square">
            <a:spAutoFit/>
          </a:bodyPr>
          <a:lstStyle/>
          <a:p>
            <a:pPr fontAlgn="base"/>
            <a:r>
              <a:rPr lang="ru-RU" sz="1300" dirty="0">
                <a:solidFill>
                  <a:schemeClr val="bg1"/>
                </a:solidFill>
                <a:latin typeface="SB Sans Display" panose="020B0503040504020204" pitchFamily="34" charset="0"/>
                <a:cs typeface="SB Sans Display" panose="020B0503040504020204" pitchFamily="34" charset="0"/>
              </a:rPr>
              <a:t>Применение цифровых двойников для разработки резьбовых соединений новых продуктов</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Применение больших языковых моделей (</a:t>
            </a:r>
            <a:r>
              <a:rPr lang="en" sz="1300" dirty="0">
                <a:solidFill>
                  <a:schemeClr val="bg1"/>
                </a:solidFill>
                <a:latin typeface="SB Sans Display" panose="020B0503040504020204" pitchFamily="34" charset="0"/>
                <a:cs typeface="SB Sans Display" panose="020B0503040504020204" pitchFamily="34" charset="0"/>
              </a:rPr>
              <a:t>LLM) </a:t>
            </a:r>
            <a:r>
              <a:rPr lang="ru-RU" sz="1300" dirty="0">
                <a:solidFill>
                  <a:schemeClr val="bg1"/>
                </a:solidFill>
                <a:latin typeface="SB Sans Display" panose="020B0503040504020204" pitchFamily="34" charset="0"/>
                <a:cs typeface="SB Sans Display" panose="020B0503040504020204" pitchFamily="34" charset="0"/>
              </a:rPr>
              <a:t>для ускоренной обработки запросов и подготовки ответов внутренним и внешним пользователям</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Внедрение голосовых технологий </a:t>
            </a:r>
            <a:r>
              <a:rPr lang="ru-RU" sz="1300" dirty="0" err="1">
                <a:solidFill>
                  <a:schemeClr val="bg1"/>
                </a:solidFill>
                <a:latin typeface="SB Sans Display" panose="020B0503040504020204" pitchFamily="34" charset="0"/>
                <a:cs typeface="SB Sans Display" panose="020B0503040504020204" pitchFamily="34" charset="0"/>
              </a:rPr>
              <a:t>транскрибации</a:t>
            </a:r>
            <a:r>
              <a:rPr lang="ru-RU" sz="1300" dirty="0">
                <a:solidFill>
                  <a:schemeClr val="bg1"/>
                </a:solidFill>
                <a:latin typeface="SB Sans Display" panose="020B0503040504020204" pitchFamily="34" charset="0"/>
                <a:cs typeface="SB Sans Display" panose="020B0503040504020204" pitchFamily="34" charset="0"/>
              </a:rPr>
              <a:t> для фильтрации шума и снижения ошибок при заполнении электронной документации на производственных площадках</a:t>
            </a:r>
          </a:p>
        </p:txBody>
      </p:sp>
      <p:sp>
        <p:nvSpPr>
          <p:cNvPr id="14" name="Рисунок 41">
            <a:extLst>
              <a:ext uri="{FF2B5EF4-FFF2-40B4-BE49-F238E27FC236}">
                <a16:creationId xmlns:a16="http://schemas.microsoft.com/office/drawing/2014/main" id="{53F223FA-C8C2-D6B2-10AD-6B94B8663823}"/>
              </a:ext>
            </a:extLst>
          </p:cNvPr>
          <p:cNvSpPr/>
          <p:nvPr/>
        </p:nvSpPr>
        <p:spPr>
          <a:xfrm>
            <a:off x="556320" y="3817773"/>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Рисунок 41">
            <a:extLst>
              <a:ext uri="{FF2B5EF4-FFF2-40B4-BE49-F238E27FC236}">
                <a16:creationId xmlns:a16="http://schemas.microsoft.com/office/drawing/2014/main" id="{35D03DA3-C237-007E-F8A9-FA50D5DB35D2}"/>
              </a:ext>
            </a:extLst>
          </p:cNvPr>
          <p:cNvSpPr/>
          <p:nvPr/>
        </p:nvSpPr>
        <p:spPr>
          <a:xfrm>
            <a:off x="555489" y="4594082"/>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Рисунок 41">
            <a:extLst>
              <a:ext uri="{FF2B5EF4-FFF2-40B4-BE49-F238E27FC236}">
                <a16:creationId xmlns:a16="http://schemas.microsoft.com/office/drawing/2014/main" id="{63914CAC-9137-8F17-9D85-11E9CB33FE1F}"/>
              </a:ext>
            </a:extLst>
          </p:cNvPr>
          <p:cNvSpPr/>
          <p:nvPr/>
        </p:nvSpPr>
        <p:spPr>
          <a:xfrm>
            <a:off x="555489" y="5601470"/>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Скругленный прямоугольник 18">
            <a:extLst>
              <a:ext uri="{FF2B5EF4-FFF2-40B4-BE49-F238E27FC236}">
                <a16:creationId xmlns:a16="http://schemas.microsoft.com/office/drawing/2014/main" id="{8798DC8D-1489-2338-24C6-8409E3518E59}"/>
              </a:ext>
            </a:extLst>
          </p:cNvPr>
          <p:cNvSpPr/>
          <p:nvPr/>
        </p:nvSpPr>
        <p:spPr>
          <a:xfrm>
            <a:off x="4585446" y="1299908"/>
            <a:ext cx="7041195" cy="4385271"/>
          </a:xfrm>
          <a:prstGeom prst="roundRect">
            <a:avLst>
              <a:gd name="adj" fmla="val 8616"/>
            </a:avLst>
          </a:prstGeom>
          <a:blipFill>
            <a:blip r:embed="rId3"/>
            <a:stretch>
              <a:fillRect t="-24656" b="-2465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кругленный прямоугольник 19">
            <a:extLst>
              <a:ext uri="{FF2B5EF4-FFF2-40B4-BE49-F238E27FC236}">
                <a16:creationId xmlns:a16="http://schemas.microsoft.com/office/drawing/2014/main" id="{F2D5A426-207C-DC2B-E22A-BE1F03070771}"/>
              </a:ext>
            </a:extLst>
          </p:cNvPr>
          <p:cNvSpPr/>
          <p:nvPr/>
        </p:nvSpPr>
        <p:spPr>
          <a:xfrm>
            <a:off x="4822635" y="3627781"/>
            <a:ext cx="6556035" cy="3038404"/>
          </a:xfrm>
          <a:prstGeom prst="roundRect">
            <a:avLst>
              <a:gd name="adj" fmla="val 10273"/>
            </a:avLst>
          </a:prstGeom>
          <a:gradFill flip="none" rotWithShape="1">
            <a:gsLst>
              <a:gs pos="86000">
                <a:srgbClr val="009594"/>
              </a:gs>
              <a:gs pos="31000">
                <a:srgbClr val="00C7C5"/>
              </a:gs>
              <a:gs pos="0">
                <a:srgbClr val="B3F75B"/>
              </a:gs>
            </a:gsLst>
            <a:path path="circle">
              <a:fillToRect t="100000" r="100000"/>
            </a:path>
            <a:tileRect l="-100000" b="-100000"/>
          </a:gradFill>
          <a:ln>
            <a:noFill/>
          </a:ln>
          <a:effectLst>
            <a:outerShdw blurRad="291761" dist="350417"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Прямоугольник 12">
            <a:extLst>
              <a:ext uri="{FF2B5EF4-FFF2-40B4-BE49-F238E27FC236}">
                <a16:creationId xmlns:a16="http://schemas.microsoft.com/office/drawing/2014/main" id="{5B9582E8-B340-F187-9FDF-054BF02762B2}"/>
              </a:ext>
            </a:extLst>
          </p:cNvPr>
          <p:cNvSpPr/>
          <p:nvPr/>
        </p:nvSpPr>
        <p:spPr>
          <a:xfrm>
            <a:off x="5384946" y="4317161"/>
            <a:ext cx="5828700" cy="1492716"/>
          </a:xfrm>
          <a:prstGeom prst="rect">
            <a:avLst/>
          </a:prstGeom>
        </p:spPr>
        <p:txBody>
          <a:bodyPr wrap="square">
            <a:spAutoFit/>
          </a:bodyPr>
          <a:lstStyle/>
          <a:p>
            <a:pPr fontAlgn="base"/>
            <a:r>
              <a:rPr lang="ru-RU" sz="1300" dirty="0">
                <a:solidFill>
                  <a:schemeClr val="bg1"/>
                </a:solidFill>
                <a:latin typeface="SB Sans Display" panose="020B0503040504020204" pitchFamily="34" charset="0"/>
                <a:cs typeface="SB Sans Display" panose="020B0503040504020204" pitchFamily="34" charset="0"/>
              </a:rPr>
              <a:t>Сокращение времени вывода нового продукта на несколько месяцев</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Значительный рост скорости обработки документов и улучшение точности их интерпретации</a:t>
            </a:r>
          </a:p>
          <a:p>
            <a:pPr fontAlgn="base"/>
            <a:endParaRPr lang="ru-RU" sz="1300" dirty="0">
              <a:solidFill>
                <a:schemeClr val="bg1"/>
              </a:solidFill>
              <a:latin typeface="SB Sans Display" panose="020B0503040504020204" pitchFamily="34" charset="0"/>
              <a:cs typeface="SB Sans Display" panose="020B0503040504020204" pitchFamily="34" charset="0"/>
            </a:endParaRPr>
          </a:p>
          <a:p>
            <a:pPr fontAlgn="base"/>
            <a:r>
              <a:rPr lang="ru-RU" sz="1300" dirty="0">
                <a:solidFill>
                  <a:schemeClr val="bg1"/>
                </a:solidFill>
                <a:latin typeface="SB Sans Display" panose="020B0503040504020204" pitchFamily="34" charset="0"/>
                <a:cs typeface="SB Sans Display" panose="020B0503040504020204" pitchFamily="34" charset="0"/>
              </a:rPr>
              <a:t>Автоматизация рутинных операций и возможность фокусирования персонала на экспертных задачах</a:t>
            </a:r>
          </a:p>
        </p:txBody>
      </p:sp>
      <p:sp>
        <p:nvSpPr>
          <p:cNvPr id="21" name="TextBox 20">
            <a:extLst>
              <a:ext uri="{FF2B5EF4-FFF2-40B4-BE49-F238E27FC236}">
                <a16:creationId xmlns:a16="http://schemas.microsoft.com/office/drawing/2014/main" id="{695E870E-4A50-67CC-89DA-3891B5F0D2F1}"/>
              </a:ext>
            </a:extLst>
          </p:cNvPr>
          <p:cNvSpPr txBox="1"/>
          <p:nvPr/>
        </p:nvSpPr>
        <p:spPr>
          <a:xfrm>
            <a:off x="4987658" y="3801348"/>
            <a:ext cx="6225988"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600" b="1" dirty="0">
                <a:solidFill>
                  <a:schemeClr val="bg1"/>
                </a:solidFill>
                <a:latin typeface="SB Sans Display" panose="020B0503040504020204" pitchFamily="34" charset="0"/>
                <a:cs typeface="SB Sans Display" panose="020B0503040504020204" pitchFamily="34" charset="0"/>
              </a:rPr>
              <a:t>ЭФФЕКТ ОТ ЦИФРОВОЙ ТРАНСФОРМАЦИИ</a:t>
            </a:r>
            <a:endParaRPr kumimoji="0" lang="en-US" sz="1600" b="1" u="none" strike="noStrike" kern="1200" cap="none" spc="0" normalizeH="0" baseline="0" noProof="0" dirty="0">
              <a:ln>
                <a:noFill/>
              </a:ln>
              <a:solidFill>
                <a:schemeClr val="bg1"/>
              </a:solidFill>
              <a:effectLst/>
              <a:uLnTx/>
              <a:uFillTx/>
              <a:latin typeface="SB Sans Display" panose="020B0503040504020204" pitchFamily="34" charset="0"/>
              <a:cs typeface="SB Sans Display" panose="020B0503040504020204" pitchFamily="34" charset="0"/>
            </a:endParaRPr>
          </a:p>
        </p:txBody>
      </p:sp>
      <p:sp>
        <p:nvSpPr>
          <p:cNvPr id="22" name="Рисунок 41">
            <a:extLst>
              <a:ext uri="{FF2B5EF4-FFF2-40B4-BE49-F238E27FC236}">
                <a16:creationId xmlns:a16="http://schemas.microsoft.com/office/drawing/2014/main" id="{6DB33392-FC59-954F-F6A4-0F55AD762CCF}"/>
              </a:ext>
            </a:extLst>
          </p:cNvPr>
          <p:cNvSpPr/>
          <p:nvPr/>
        </p:nvSpPr>
        <p:spPr>
          <a:xfrm>
            <a:off x="5069780" y="4308442"/>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Рисунок 41">
            <a:extLst>
              <a:ext uri="{FF2B5EF4-FFF2-40B4-BE49-F238E27FC236}">
                <a16:creationId xmlns:a16="http://schemas.microsoft.com/office/drawing/2014/main" id="{9FFC6C7E-AFE8-53BF-E693-7EB81FD949DF}"/>
              </a:ext>
            </a:extLst>
          </p:cNvPr>
          <p:cNvSpPr/>
          <p:nvPr/>
        </p:nvSpPr>
        <p:spPr>
          <a:xfrm>
            <a:off x="5069780" y="4725511"/>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Рисунок 23">
            <a:extLst>
              <a:ext uri="{FF2B5EF4-FFF2-40B4-BE49-F238E27FC236}">
                <a16:creationId xmlns:a16="http://schemas.microsoft.com/office/drawing/2014/main" id="{A8730102-A5AC-02EA-9BF5-C764BFD5BB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80444" y="3293366"/>
            <a:ext cx="520492" cy="783592"/>
          </a:xfrm>
          <a:prstGeom prst="rect">
            <a:avLst/>
          </a:prstGeom>
          <a:effectLst>
            <a:outerShdw blurRad="154853" dist="49730" dir="2700000" algn="tl" rotWithShape="0">
              <a:prstClr val="black">
                <a:alpha val="40000"/>
              </a:prstClr>
            </a:outerShdw>
          </a:effectLst>
        </p:spPr>
      </p:pic>
      <p:sp>
        <p:nvSpPr>
          <p:cNvPr id="25" name="Рисунок 41">
            <a:extLst>
              <a:ext uri="{FF2B5EF4-FFF2-40B4-BE49-F238E27FC236}">
                <a16:creationId xmlns:a16="http://schemas.microsoft.com/office/drawing/2014/main" id="{51768C88-9C17-D799-4BD6-F64E3FC33196}"/>
              </a:ext>
            </a:extLst>
          </p:cNvPr>
          <p:cNvSpPr/>
          <p:nvPr/>
        </p:nvSpPr>
        <p:spPr>
          <a:xfrm>
            <a:off x="5069780" y="5317288"/>
            <a:ext cx="257840" cy="257840"/>
          </a:xfrm>
          <a:custGeom>
            <a:avLst/>
            <a:gdLst>
              <a:gd name="connsiteX0" fmla="*/ 190500 w 190500"/>
              <a:gd name="connsiteY0" fmla="*/ 95250 h 190500"/>
              <a:gd name="connsiteX1" fmla="*/ 95250 w 190500"/>
              <a:gd name="connsiteY1" fmla="*/ 0 h 190500"/>
              <a:gd name="connsiteX2" fmla="*/ 0 w 190500"/>
              <a:gd name="connsiteY2" fmla="*/ 95250 h 190500"/>
              <a:gd name="connsiteX3" fmla="*/ 95250 w 190500"/>
              <a:gd name="connsiteY3" fmla="*/ 190500 h 190500"/>
              <a:gd name="connsiteX4" fmla="*/ 190500 w 190500"/>
              <a:gd name="connsiteY4" fmla="*/ 95250 h 190500"/>
              <a:gd name="connsiteX5" fmla="*/ 50416 w 190500"/>
              <a:gd name="connsiteY5" fmla="*/ 88479 h 190500"/>
              <a:gd name="connsiteX6" fmla="*/ 63884 w 190500"/>
              <a:gd name="connsiteY6" fmla="*/ 88479 h 190500"/>
              <a:gd name="connsiteX7" fmla="*/ 85725 w 190500"/>
              <a:gd name="connsiteY7" fmla="*/ 110320 h 190500"/>
              <a:gd name="connsiteX8" fmla="*/ 136179 w 190500"/>
              <a:gd name="connsiteY8" fmla="*/ 59932 h 190500"/>
              <a:gd name="connsiteX9" fmla="*/ 149657 w 190500"/>
              <a:gd name="connsiteY9" fmla="*/ 59942 h 190500"/>
              <a:gd name="connsiteX10" fmla="*/ 149647 w 190500"/>
              <a:gd name="connsiteY10" fmla="*/ 73410 h 190500"/>
              <a:gd name="connsiteX11" fmla="*/ 85716 w 190500"/>
              <a:gd name="connsiteY11" fmla="*/ 137256 h 190500"/>
              <a:gd name="connsiteX12" fmla="*/ 50416 w 190500"/>
              <a:gd name="connsiteY12" fmla="*/ 101957 h 190500"/>
              <a:gd name="connsiteX13" fmla="*/ 50416 w 190500"/>
              <a:gd name="connsiteY13" fmla="*/ 884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 h="190500">
                <a:moveTo>
                  <a:pt x="190500" y="95250"/>
                </a:moveTo>
                <a:cubicBezTo>
                  <a:pt x="190500" y="42643"/>
                  <a:pt x="147857" y="0"/>
                  <a:pt x="95250" y="0"/>
                </a:cubicBezTo>
                <a:cubicBezTo>
                  <a:pt x="42643" y="0"/>
                  <a:pt x="0" y="42643"/>
                  <a:pt x="0" y="95250"/>
                </a:cubicBezTo>
                <a:cubicBezTo>
                  <a:pt x="0" y="147857"/>
                  <a:pt x="42643" y="190500"/>
                  <a:pt x="95250" y="190500"/>
                </a:cubicBezTo>
                <a:cubicBezTo>
                  <a:pt x="147857" y="190500"/>
                  <a:pt x="190500" y="147857"/>
                  <a:pt x="190500" y="95250"/>
                </a:cubicBezTo>
                <a:close/>
                <a:moveTo>
                  <a:pt x="50416" y="88479"/>
                </a:moveTo>
                <a:cubicBezTo>
                  <a:pt x="54140" y="84764"/>
                  <a:pt x="60169" y="84764"/>
                  <a:pt x="63884" y="88479"/>
                </a:cubicBezTo>
                <a:lnTo>
                  <a:pt x="85725" y="110320"/>
                </a:lnTo>
                <a:lnTo>
                  <a:pt x="136179" y="59932"/>
                </a:lnTo>
                <a:cubicBezTo>
                  <a:pt x="139903" y="56218"/>
                  <a:pt x="145933" y="56227"/>
                  <a:pt x="149657" y="59942"/>
                </a:cubicBezTo>
                <a:cubicBezTo>
                  <a:pt x="153372" y="63666"/>
                  <a:pt x="153372" y="69695"/>
                  <a:pt x="149647" y="73410"/>
                </a:cubicBezTo>
                <a:lnTo>
                  <a:pt x="85716" y="137256"/>
                </a:lnTo>
                <a:lnTo>
                  <a:pt x="50416" y="101957"/>
                </a:lnTo>
                <a:cubicBezTo>
                  <a:pt x="46692" y="98232"/>
                  <a:pt x="46692" y="92203"/>
                  <a:pt x="50416" y="88479"/>
                </a:cubicBezTo>
                <a:close/>
              </a:path>
            </a:pathLst>
          </a:custGeom>
          <a:solidFill>
            <a:schemeClr val="bg1"/>
          </a:solidFill>
          <a:ln w="9525" cap="flat">
            <a:noFill/>
            <a:prstDash val="solid"/>
            <a:miter/>
          </a:ln>
          <a:effectLst>
            <a:outerShdw blurRad="183650" dist="151777"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65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500" fill="hold">
                                          <p:stCondLst>
                                            <p:cond delay="0"/>
                                          </p:stCondLst>
                                        </p:cTn>
                                        <p:tgtEl>
                                          <p:spTgt spid="9"/>
                                        </p:tgtEl>
                                        <p:attrNameLst>
                                          <p:attrName>r</p:attrName>
                                        </p:attrNameLst>
                                      </p:cBhvr>
                                    </p:animRot>
                                    <p:animRot by="-240000">
                                      <p:cBhvr>
                                        <p:cTn id="7" dur="1000" fill="hold">
                                          <p:stCondLst>
                                            <p:cond delay="1000"/>
                                          </p:stCondLst>
                                        </p:cTn>
                                        <p:tgtEl>
                                          <p:spTgt spid="9"/>
                                        </p:tgtEl>
                                        <p:attrNameLst>
                                          <p:attrName>r</p:attrName>
                                        </p:attrNameLst>
                                      </p:cBhvr>
                                    </p:animRot>
                                    <p:animRot by="240000">
                                      <p:cBhvr>
                                        <p:cTn id="8" dur="1000" fill="hold">
                                          <p:stCondLst>
                                            <p:cond delay="2000"/>
                                          </p:stCondLst>
                                        </p:cTn>
                                        <p:tgtEl>
                                          <p:spTgt spid="9"/>
                                        </p:tgtEl>
                                        <p:attrNameLst>
                                          <p:attrName>r</p:attrName>
                                        </p:attrNameLst>
                                      </p:cBhvr>
                                    </p:animRot>
                                    <p:animRot by="-240000">
                                      <p:cBhvr>
                                        <p:cTn id="9" dur="1000" fill="hold">
                                          <p:stCondLst>
                                            <p:cond delay="3000"/>
                                          </p:stCondLst>
                                        </p:cTn>
                                        <p:tgtEl>
                                          <p:spTgt spid="9"/>
                                        </p:tgtEl>
                                        <p:attrNameLst>
                                          <p:attrName>r</p:attrName>
                                        </p:attrNameLst>
                                      </p:cBhvr>
                                    </p:animRot>
                                    <p:animRot by="120000">
                                      <p:cBhvr>
                                        <p:cTn id="10" dur="1000" fill="hold">
                                          <p:stCondLst>
                                            <p:cond delay="4000"/>
                                          </p:stCondLst>
                                        </p:cTn>
                                        <p:tgtEl>
                                          <p:spTgt spid="9"/>
                                        </p:tgtEl>
                                        <p:attrNameLst>
                                          <p:attrName>r</p:attrName>
                                        </p:attrNameLst>
                                      </p:cBhvr>
                                    </p:animRot>
                                  </p:childTnLst>
                                </p:cTn>
                              </p:par>
                              <p:par>
                                <p:cTn id="11" presetID="0" presetClass="path" presetSubtype="0" repeatCount="indefinite" accel="50000" decel="50000" autoRev="1" fill="hold" nodeType="withEffect">
                                  <p:stCondLst>
                                    <p:cond delay="0"/>
                                  </p:stCondLst>
                                  <p:childTnLst>
                                    <p:animMotion origin="layout" path="M -0.00208 0.02384 L -0.00208 0.00764 " pathEditMode="relative" rAng="0" ptsTypes="AA">
                                      <p:cBhvr>
                                        <p:cTn id="12" dur="2000" fill="hold"/>
                                        <p:tgtEl>
                                          <p:spTgt spid="24"/>
                                        </p:tgtEl>
                                        <p:attrNameLst>
                                          <p:attrName>ppt_x</p:attrName>
                                          <p:attrName>ppt_y</p:attrName>
                                        </p:attrNameLst>
                                      </p:cBhvr>
                                      <p:rCtr x="0" y="-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00 Main Blue dark">
      <a:dk1>
        <a:srgbClr val="FFFFFF"/>
      </a:dk1>
      <a:lt1>
        <a:sysClr val="window" lastClr="FFFFFF"/>
      </a:lt1>
      <a:dk2>
        <a:srgbClr val="FFFFFF"/>
      </a:dk2>
      <a:lt2>
        <a:srgbClr val="242E3D"/>
      </a:lt2>
      <a:accent1>
        <a:srgbClr val="00A2FF"/>
      </a:accent1>
      <a:accent2>
        <a:srgbClr val="5369FF"/>
      </a:accent2>
      <a:accent3>
        <a:srgbClr val="1D46F3"/>
      </a:accent3>
      <a:accent4>
        <a:srgbClr val="4339C8"/>
      </a:accent4>
      <a:accent5>
        <a:srgbClr val="4811A7"/>
      </a:accent5>
      <a:accent6>
        <a:srgbClr val="6F11B7"/>
      </a:accent6>
      <a:hlink>
        <a:srgbClr val="F33B48"/>
      </a:hlink>
      <a:folHlink>
        <a:srgbClr val="FFC000"/>
      </a:folHlink>
    </a:clrScheme>
    <a:fontScheme name="Custom 4">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825</Words>
  <Application>Microsoft Office PowerPoint</Application>
  <PresentationFormat>Широкоэкранный</PresentationFormat>
  <Paragraphs>196</Paragraphs>
  <Slides>11</Slides>
  <Notes>0</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11</vt:i4>
      </vt:variant>
    </vt:vector>
  </HeadingPairs>
  <TitlesOfParts>
    <vt:vector size="24" baseType="lpstr">
      <vt:lpstr>Arial</vt:lpstr>
      <vt:lpstr>Calibri</vt:lpstr>
      <vt:lpstr>Helvetica</vt:lpstr>
      <vt:lpstr>Montserrat</vt:lpstr>
      <vt:lpstr>Open Sans</vt:lpstr>
      <vt:lpstr>Open Sans Extrabold</vt:lpstr>
      <vt:lpstr>Open Sans Semibold</vt:lpstr>
      <vt:lpstr>SB Sans Display</vt:lpstr>
      <vt:lpstr>SB Sans Display Bold</vt:lpstr>
      <vt:lpstr>SB Sans Display Light</vt:lpstr>
      <vt:lpstr>SB Sans Display Semibold</vt:lpstr>
      <vt:lpstr>SB Sans Text</vt:lpstr>
      <vt:lpstr>1_Office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ПАО Сбербанк России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Щербакова Юлия Павловна</dc:creator>
  <cp:lastModifiedBy>Меркулова Елена Эдуардовна</cp:lastModifiedBy>
  <cp:revision>7</cp:revision>
  <cp:lastPrinted>2025-05-29T10:07:57Z</cp:lastPrinted>
  <dcterms:created xsi:type="dcterms:W3CDTF">2025-05-28T11:09:52Z</dcterms:created>
  <dcterms:modified xsi:type="dcterms:W3CDTF">2025-05-29T10:15:32Z</dcterms:modified>
</cp:coreProperties>
</file>